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ink/ink6.xml" ContentType="application/inkml+xml"/>
  <Override PartName="/ppt/ink/ink7.xml" ContentType="application/inkml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ink/ink8.xml" ContentType="application/inkml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ink/ink9.xml" ContentType="application/inkml+xml"/>
  <Override PartName="/ppt/notesSlides/notesSlide22.xml" ContentType="application/vnd.openxmlformats-officedocument.presentationml.notesSlide+xml"/>
  <Override PartName="/ppt/ink/ink10.xml" ContentType="application/inkml+xml"/>
  <Override PartName="/ppt/notesSlides/notesSlide23.xml" ContentType="application/vnd.openxmlformats-officedocument.presentationml.notesSlide+xml"/>
  <Override PartName="/ppt/ink/ink11.xml" ContentType="application/inkml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ink/ink12.xml" ContentType="application/inkml+xml"/>
  <Override PartName="/ppt/ink/ink13.xml" ContentType="application/inkml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ink/ink14.xml" ContentType="application/inkml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ink/ink23.xml" ContentType="application/inkml+xml"/>
  <Override PartName="/ppt/ink/ink24.xml" ContentType="application/inkml+xml"/>
  <Override PartName="/ppt/notesSlides/notesSlide47.xml" ContentType="application/vnd.openxmlformats-officedocument.presentationml.notesSlide+xml"/>
  <Override PartName="/ppt/ink/ink25.xml" ContentType="application/inkml+xml"/>
  <Override PartName="/ppt/ink/ink26.xml" ContentType="application/inkml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ink/ink27.xml" ContentType="application/inkml+xml"/>
  <Override PartName="/ppt/ink/ink28.xml" ContentType="application/inkml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ink/ink29.xml" ContentType="application/inkml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8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20" r:id="rId65"/>
    <p:sldId id="319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60" r:id="rId105"/>
    <p:sldId id="359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  <p:sldId id="385" r:id="rId131"/>
    <p:sldId id="386" r:id="rId132"/>
    <p:sldId id="387" r:id="rId133"/>
    <p:sldId id="388" r:id="rId134"/>
    <p:sldId id="389" r:id="rId135"/>
    <p:sldId id="390" r:id="rId136"/>
    <p:sldId id="391" r:id="rId137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C73D67-535D-452E-9C7E-CE6044C9047E}" v="2" dt="2026-01-28T09:22:22.2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96" autoAdjust="0"/>
    <p:restoredTop sz="96126" autoAdjust="0"/>
  </p:normalViewPr>
  <p:slideViewPr>
    <p:cSldViewPr snapToGrid="0">
      <p:cViewPr>
        <p:scale>
          <a:sx n="105" d="100"/>
          <a:sy n="105" d="100"/>
        </p:scale>
        <p:origin x="176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notesMaster" Target="notesMasters/notesMaster1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microsoft.com/office/2015/10/relationships/revisionInfo" Target="revisionInfo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presProps" Target="pres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tableStyles" Target="tableStyle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6" Type="http://schemas.openxmlformats.org/officeDocument/2006/relationships/slide" Target="slides/slide1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Crook" userId="3941c96b-97c0-46e6-aec5-0c11b63a9355" providerId="ADAL" clId="{D0FEEA22-C42B-4AD8-B253-086CE814F660}"/>
    <pc:docChg chg="modSld sldOrd">
      <pc:chgData name="Lisa Crook" userId="3941c96b-97c0-46e6-aec5-0c11b63a9355" providerId="ADAL" clId="{D0FEEA22-C42B-4AD8-B253-086CE814F660}" dt="2026-02-13T09:40:08.477" v="54" actId="9405"/>
      <pc:docMkLst>
        <pc:docMk/>
      </pc:docMkLst>
      <pc:sldChg chg="addSp mod">
        <pc:chgData name="Lisa Crook" userId="3941c96b-97c0-46e6-aec5-0c11b63a9355" providerId="ADAL" clId="{D0FEEA22-C42B-4AD8-B253-086CE814F660}" dt="2026-02-10T09:32:35.056" v="43" actId="9405"/>
        <pc:sldMkLst>
          <pc:docMk/>
          <pc:sldMk cId="0" sldId="256"/>
        </pc:sldMkLst>
        <pc:inkChg chg="add">
          <ac:chgData name="Lisa Crook" userId="3941c96b-97c0-46e6-aec5-0c11b63a9355" providerId="ADAL" clId="{D0FEEA22-C42B-4AD8-B253-086CE814F660}" dt="2026-01-29T09:27:49.397" v="30" actId="9405"/>
          <ac:inkMkLst>
            <pc:docMk/>
            <pc:sldMk cId="0" sldId="256"/>
            <ac:inkMk id="2" creationId="{C214DEA7-ACDF-5BB0-0A9B-D47B2A73470F}"/>
          </ac:inkMkLst>
        </pc:inkChg>
        <pc:inkChg chg="add">
          <ac:chgData name="Lisa Crook" userId="3941c96b-97c0-46e6-aec5-0c11b63a9355" providerId="ADAL" clId="{D0FEEA22-C42B-4AD8-B253-086CE814F660}" dt="2026-01-29T09:27:49.655" v="31" actId="9405"/>
          <ac:inkMkLst>
            <pc:docMk/>
            <pc:sldMk cId="0" sldId="256"/>
            <ac:inkMk id="3" creationId="{C79F3306-4292-7CD8-228E-F31345E4C345}"/>
          </ac:inkMkLst>
        </pc:inkChg>
        <pc:inkChg chg="add">
          <ac:chgData name="Lisa Crook" userId="3941c96b-97c0-46e6-aec5-0c11b63a9355" providerId="ADAL" clId="{D0FEEA22-C42B-4AD8-B253-086CE814F660}" dt="2026-01-29T09:27:51.647" v="32" actId="9405"/>
          <ac:inkMkLst>
            <pc:docMk/>
            <pc:sldMk cId="0" sldId="256"/>
            <ac:inkMk id="4" creationId="{7FED0D24-28E1-D2A7-4D1A-8D81C9CE60FA}"/>
          </ac:inkMkLst>
        </pc:inkChg>
        <pc:inkChg chg="add">
          <ac:chgData name="Lisa Crook" userId="3941c96b-97c0-46e6-aec5-0c11b63a9355" providerId="ADAL" clId="{D0FEEA22-C42B-4AD8-B253-086CE814F660}" dt="2026-02-06T09:33:41.233" v="41" actId="9405"/>
          <ac:inkMkLst>
            <pc:docMk/>
            <pc:sldMk cId="0" sldId="256"/>
            <ac:inkMk id="5" creationId="{4A7F8270-7A8D-DE64-C0B8-3812C29ABB2A}"/>
          </ac:inkMkLst>
        </pc:inkChg>
        <pc:inkChg chg="add">
          <ac:chgData name="Lisa Crook" userId="3941c96b-97c0-46e6-aec5-0c11b63a9355" providerId="ADAL" clId="{D0FEEA22-C42B-4AD8-B253-086CE814F660}" dt="2026-02-10T09:32:35.056" v="43" actId="9405"/>
          <ac:inkMkLst>
            <pc:docMk/>
            <pc:sldMk cId="0" sldId="256"/>
            <ac:inkMk id="6" creationId="{82E765BB-5EE7-5C88-2965-BC6271804860}"/>
          </ac:inkMkLst>
        </pc:inkChg>
      </pc:sldChg>
      <pc:sldChg chg="ord">
        <pc:chgData name="Lisa Crook" userId="3941c96b-97c0-46e6-aec5-0c11b63a9355" providerId="ADAL" clId="{D0FEEA22-C42B-4AD8-B253-086CE814F660}" dt="2026-01-21T09:22:59.455" v="7"/>
        <pc:sldMkLst>
          <pc:docMk/>
          <pc:sldMk cId="0" sldId="258"/>
        </pc:sldMkLst>
      </pc:sldChg>
      <pc:sldChg chg="ord">
        <pc:chgData name="Lisa Crook" userId="3941c96b-97c0-46e6-aec5-0c11b63a9355" providerId="ADAL" clId="{D0FEEA22-C42B-4AD8-B253-086CE814F660}" dt="2026-02-03T09:29:03.235" v="38"/>
        <pc:sldMkLst>
          <pc:docMk/>
          <pc:sldMk cId="0" sldId="259"/>
        </pc:sldMkLst>
      </pc:sldChg>
      <pc:sldChg chg="ord">
        <pc:chgData name="Lisa Crook" userId="3941c96b-97c0-46e6-aec5-0c11b63a9355" providerId="ADAL" clId="{D0FEEA22-C42B-4AD8-B253-086CE814F660}" dt="2026-01-22T09:24:40.478" v="11"/>
        <pc:sldMkLst>
          <pc:docMk/>
          <pc:sldMk cId="0" sldId="262"/>
        </pc:sldMkLst>
      </pc:sldChg>
      <pc:sldChg chg="addSp modSp mod">
        <pc:chgData name="Lisa Crook" userId="3941c96b-97c0-46e6-aec5-0c11b63a9355" providerId="ADAL" clId="{D0FEEA22-C42B-4AD8-B253-086CE814F660}" dt="2026-01-22T09:25:00.805" v="14"/>
        <pc:sldMkLst>
          <pc:docMk/>
          <pc:sldMk cId="0" sldId="267"/>
        </pc:sldMkLst>
        <pc:grpChg chg="mod">
          <ac:chgData name="Lisa Crook" userId="3941c96b-97c0-46e6-aec5-0c11b63a9355" providerId="ADAL" clId="{D0FEEA22-C42B-4AD8-B253-086CE814F660}" dt="2026-01-22T09:25:00.805" v="14"/>
          <ac:grpSpMkLst>
            <pc:docMk/>
            <pc:sldMk cId="0" sldId="267"/>
            <ac:grpSpMk id="4" creationId="{FDA402EE-5F36-E921-5393-D3CB7B170251}"/>
          </ac:grpSpMkLst>
        </pc:grpChg>
        <pc:inkChg chg="add mod">
          <ac:chgData name="Lisa Crook" userId="3941c96b-97c0-46e6-aec5-0c11b63a9355" providerId="ADAL" clId="{D0FEEA22-C42B-4AD8-B253-086CE814F660}" dt="2026-01-22T09:25:00.805" v="14"/>
          <ac:inkMkLst>
            <pc:docMk/>
            <pc:sldMk cId="0" sldId="267"/>
            <ac:inkMk id="2" creationId="{D96DBAD8-C5D6-F623-1A3E-E2D98C98F1D0}"/>
          </ac:inkMkLst>
        </pc:inkChg>
        <pc:inkChg chg="add mod">
          <ac:chgData name="Lisa Crook" userId="3941c96b-97c0-46e6-aec5-0c11b63a9355" providerId="ADAL" clId="{D0FEEA22-C42B-4AD8-B253-086CE814F660}" dt="2026-01-22T09:25:00.805" v="14"/>
          <ac:inkMkLst>
            <pc:docMk/>
            <pc:sldMk cId="0" sldId="267"/>
            <ac:inkMk id="3" creationId="{F9BA8257-FD65-E053-7F6C-365FA554C781}"/>
          </ac:inkMkLst>
        </pc:inkChg>
      </pc:sldChg>
      <pc:sldChg chg="addSp mod ord">
        <pc:chgData name="Lisa Crook" userId="3941c96b-97c0-46e6-aec5-0c11b63a9355" providerId="ADAL" clId="{D0FEEA22-C42B-4AD8-B253-086CE814F660}" dt="2026-02-03T09:31:19.790" v="40"/>
        <pc:sldMkLst>
          <pc:docMk/>
          <pc:sldMk cId="0" sldId="272"/>
        </pc:sldMkLst>
        <pc:inkChg chg="add">
          <ac:chgData name="Lisa Crook" userId="3941c96b-97c0-46e6-aec5-0c11b63a9355" providerId="ADAL" clId="{D0FEEA22-C42B-4AD8-B253-086CE814F660}" dt="2026-01-30T09:31:20.312" v="35" actId="9405"/>
          <ac:inkMkLst>
            <pc:docMk/>
            <pc:sldMk cId="0" sldId="272"/>
            <ac:inkMk id="2" creationId="{BD0D86D4-14E2-78D7-DE45-646BA22EE765}"/>
          </ac:inkMkLst>
        </pc:inkChg>
      </pc:sldChg>
      <pc:sldChg chg="addSp mod">
        <pc:chgData name="Lisa Crook" userId="3941c96b-97c0-46e6-aec5-0c11b63a9355" providerId="ADAL" clId="{D0FEEA22-C42B-4AD8-B253-086CE814F660}" dt="2026-01-30T09:33:26.556" v="36" actId="9405"/>
        <pc:sldMkLst>
          <pc:docMk/>
          <pc:sldMk cId="0" sldId="276"/>
        </pc:sldMkLst>
        <pc:inkChg chg="add">
          <ac:chgData name="Lisa Crook" userId="3941c96b-97c0-46e6-aec5-0c11b63a9355" providerId="ADAL" clId="{D0FEEA22-C42B-4AD8-B253-086CE814F660}" dt="2026-01-30T09:33:26.556" v="36" actId="9405"/>
          <ac:inkMkLst>
            <pc:docMk/>
            <pc:sldMk cId="0" sldId="276"/>
            <ac:inkMk id="2" creationId="{2E5A7542-55BC-9D85-4CD2-F0F52DEFDBE1}"/>
          </ac:inkMkLst>
        </pc:inkChg>
      </pc:sldChg>
      <pc:sldChg chg="addSp mod">
        <pc:chgData name="Lisa Crook" userId="3941c96b-97c0-46e6-aec5-0c11b63a9355" providerId="ADAL" clId="{D0FEEA22-C42B-4AD8-B253-086CE814F660}" dt="2026-01-22T09:27:18.982" v="15" actId="9405"/>
        <pc:sldMkLst>
          <pc:docMk/>
          <pc:sldMk cId="0" sldId="277"/>
        </pc:sldMkLst>
        <pc:inkChg chg="add">
          <ac:chgData name="Lisa Crook" userId="3941c96b-97c0-46e6-aec5-0c11b63a9355" providerId="ADAL" clId="{D0FEEA22-C42B-4AD8-B253-086CE814F660}" dt="2026-01-22T09:27:18.982" v="15" actId="9405"/>
          <ac:inkMkLst>
            <pc:docMk/>
            <pc:sldMk cId="0" sldId="277"/>
            <ac:inkMk id="2" creationId="{1FCC3738-8F2A-BA6A-3443-2B05222D6DAE}"/>
          </ac:inkMkLst>
        </pc:inkChg>
      </pc:sldChg>
      <pc:sldChg chg="addSp mod">
        <pc:chgData name="Lisa Crook" userId="3941c96b-97c0-46e6-aec5-0c11b63a9355" providerId="ADAL" clId="{D0FEEA22-C42B-4AD8-B253-086CE814F660}" dt="2026-01-27T09:26:58.093" v="22" actId="9405"/>
        <pc:sldMkLst>
          <pc:docMk/>
          <pc:sldMk cId="0" sldId="278"/>
        </pc:sldMkLst>
        <pc:inkChg chg="add">
          <ac:chgData name="Lisa Crook" userId="3941c96b-97c0-46e6-aec5-0c11b63a9355" providerId="ADAL" clId="{D0FEEA22-C42B-4AD8-B253-086CE814F660}" dt="2026-01-27T09:26:58.093" v="22" actId="9405"/>
          <ac:inkMkLst>
            <pc:docMk/>
            <pc:sldMk cId="0" sldId="278"/>
            <ac:inkMk id="2" creationId="{72F83524-93D6-F7DF-98AF-F6A12E95346A}"/>
          </ac:inkMkLst>
        </pc:inkChg>
      </pc:sldChg>
      <pc:sldChg chg="ord">
        <pc:chgData name="Lisa Crook" userId="3941c96b-97c0-46e6-aec5-0c11b63a9355" providerId="ADAL" clId="{D0FEEA22-C42B-4AD8-B253-086CE814F660}" dt="2026-01-21T09:22:54.623" v="3"/>
        <pc:sldMkLst>
          <pc:docMk/>
          <pc:sldMk cId="0" sldId="285"/>
        </pc:sldMkLst>
      </pc:sldChg>
      <pc:sldChg chg="addSp mod">
        <pc:chgData name="Lisa Crook" userId="3941c96b-97c0-46e6-aec5-0c11b63a9355" providerId="ADAL" clId="{D0FEEA22-C42B-4AD8-B253-086CE814F660}" dt="2026-01-29T09:33:09.299" v="34" actId="9405"/>
        <pc:sldMkLst>
          <pc:docMk/>
          <pc:sldMk cId="0" sldId="288"/>
        </pc:sldMkLst>
        <pc:inkChg chg="add">
          <ac:chgData name="Lisa Crook" userId="3941c96b-97c0-46e6-aec5-0c11b63a9355" providerId="ADAL" clId="{D0FEEA22-C42B-4AD8-B253-086CE814F660}" dt="2026-01-29T09:32:51.603" v="33" actId="9405"/>
          <ac:inkMkLst>
            <pc:docMk/>
            <pc:sldMk cId="0" sldId="288"/>
            <ac:inkMk id="2" creationId="{4C688B23-CF32-84A9-9E43-96AD55F46E96}"/>
          </ac:inkMkLst>
        </pc:inkChg>
        <pc:inkChg chg="add">
          <ac:chgData name="Lisa Crook" userId="3941c96b-97c0-46e6-aec5-0c11b63a9355" providerId="ADAL" clId="{D0FEEA22-C42B-4AD8-B253-086CE814F660}" dt="2026-01-29T09:33:09.299" v="34" actId="9405"/>
          <ac:inkMkLst>
            <pc:docMk/>
            <pc:sldMk cId="0" sldId="288"/>
            <ac:inkMk id="3" creationId="{90395C21-1CAA-D8CA-FF73-ED0250D78009}"/>
          </ac:inkMkLst>
        </pc:inkChg>
      </pc:sldChg>
      <pc:sldChg chg="addSp mod">
        <pc:chgData name="Lisa Crook" userId="3941c96b-97c0-46e6-aec5-0c11b63a9355" providerId="ADAL" clId="{D0FEEA22-C42B-4AD8-B253-086CE814F660}" dt="2026-01-28T09:21:47.289" v="23" actId="9405"/>
        <pc:sldMkLst>
          <pc:docMk/>
          <pc:sldMk cId="0" sldId="295"/>
        </pc:sldMkLst>
        <pc:inkChg chg="add">
          <ac:chgData name="Lisa Crook" userId="3941c96b-97c0-46e6-aec5-0c11b63a9355" providerId="ADAL" clId="{D0FEEA22-C42B-4AD8-B253-086CE814F660}" dt="2026-01-28T09:21:47.289" v="23" actId="9405"/>
          <ac:inkMkLst>
            <pc:docMk/>
            <pc:sldMk cId="0" sldId="295"/>
            <ac:inkMk id="2" creationId="{13655467-F845-1546-8CEC-40D37B4BACF7}"/>
          </ac:inkMkLst>
        </pc:inkChg>
      </pc:sldChg>
      <pc:sldChg chg="addSp modSp mod">
        <pc:chgData name="Lisa Crook" userId="3941c96b-97c0-46e6-aec5-0c11b63a9355" providerId="ADAL" clId="{D0FEEA22-C42B-4AD8-B253-086CE814F660}" dt="2026-01-28T09:22:22.276" v="29"/>
        <pc:sldMkLst>
          <pc:docMk/>
          <pc:sldMk cId="0" sldId="298"/>
        </pc:sldMkLst>
        <pc:grpChg chg="mod">
          <ac:chgData name="Lisa Crook" userId="3941c96b-97c0-46e6-aec5-0c11b63a9355" providerId="ADAL" clId="{D0FEEA22-C42B-4AD8-B253-086CE814F660}" dt="2026-01-28T09:22:22.276" v="29"/>
          <ac:grpSpMkLst>
            <pc:docMk/>
            <pc:sldMk cId="0" sldId="298"/>
            <ac:grpSpMk id="10" creationId="{7ABBE9C9-CDE5-723A-B8E3-BABEAF4D5BC0}"/>
          </ac:grpSpMkLst>
        </pc:grpChg>
        <pc:inkChg chg="add">
          <ac:chgData name="Lisa Crook" userId="3941c96b-97c0-46e6-aec5-0c11b63a9355" providerId="ADAL" clId="{D0FEEA22-C42B-4AD8-B253-086CE814F660}" dt="2026-01-26T09:34:08.517" v="16" actId="9405"/>
          <ac:inkMkLst>
            <pc:docMk/>
            <pc:sldMk cId="0" sldId="298"/>
            <ac:inkMk id="2" creationId="{35F7C51B-AE7F-911B-1557-A52DD2A77559}"/>
          </ac:inkMkLst>
        </pc:inkChg>
        <pc:inkChg chg="add">
          <ac:chgData name="Lisa Crook" userId="3941c96b-97c0-46e6-aec5-0c11b63a9355" providerId="ADAL" clId="{D0FEEA22-C42B-4AD8-B253-086CE814F660}" dt="2026-01-26T09:34:38.951" v="17" actId="9405"/>
          <ac:inkMkLst>
            <pc:docMk/>
            <pc:sldMk cId="0" sldId="298"/>
            <ac:inkMk id="3" creationId="{398DC56E-1DFF-6244-408E-22611B4D94C1}"/>
          </ac:inkMkLst>
        </pc:inkChg>
        <pc:inkChg chg="add">
          <ac:chgData name="Lisa Crook" userId="3941c96b-97c0-46e6-aec5-0c11b63a9355" providerId="ADAL" clId="{D0FEEA22-C42B-4AD8-B253-086CE814F660}" dt="2026-01-26T09:34:39.989" v="18" actId="9405"/>
          <ac:inkMkLst>
            <pc:docMk/>
            <pc:sldMk cId="0" sldId="298"/>
            <ac:inkMk id="4" creationId="{FF386C5A-8420-FB76-A9EB-92C9F6DCCDA9}"/>
          </ac:inkMkLst>
        </pc:inkChg>
        <pc:inkChg chg="add mod">
          <ac:chgData name="Lisa Crook" userId="3941c96b-97c0-46e6-aec5-0c11b63a9355" providerId="ADAL" clId="{D0FEEA22-C42B-4AD8-B253-086CE814F660}" dt="2026-01-28T09:22:22.276" v="29"/>
          <ac:inkMkLst>
            <pc:docMk/>
            <pc:sldMk cId="0" sldId="298"/>
            <ac:inkMk id="5" creationId="{05518C0B-FE4D-AE16-067C-9CBA45E5E847}"/>
          </ac:inkMkLst>
        </pc:inkChg>
        <pc:inkChg chg="add mod">
          <ac:chgData name="Lisa Crook" userId="3941c96b-97c0-46e6-aec5-0c11b63a9355" providerId="ADAL" clId="{D0FEEA22-C42B-4AD8-B253-086CE814F660}" dt="2026-01-28T09:22:22.276" v="29"/>
          <ac:inkMkLst>
            <pc:docMk/>
            <pc:sldMk cId="0" sldId="298"/>
            <ac:inkMk id="6" creationId="{02A9BF28-00D5-6FC3-4EE1-A095B7F7031A}"/>
          </ac:inkMkLst>
        </pc:inkChg>
        <pc:inkChg chg="add mod">
          <ac:chgData name="Lisa Crook" userId="3941c96b-97c0-46e6-aec5-0c11b63a9355" providerId="ADAL" clId="{D0FEEA22-C42B-4AD8-B253-086CE814F660}" dt="2026-01-28T09:22:22.276" v="29"/>
          <ac:inkMkLst>
            <pc:docMk/>
            <pc:sldMk cId="0" sldId="298"/>
            <ac:inkMk id="7" creationId="{8BD3F03D-A43E-2F3C-0DCD-F2AAC076FE03}"/>
          </ac:inkMkLst>
        </pc:inkChg>
        <pc:inkChg chg="add mod">
          <ac:chgData name="Lisa Crook" userId="3941c96b-97c0-46e6-aec5-0c11b63a9355" providerId="ADAL" clId="{D0FEEA22-C42B-4AD8-B253-086CE814F660}" dt="2026-01-28T09:22:22.276" v="29"/>
          <ac:inkMkLst>
            <pc:docMk/>
            <pc:sldMk cId="0" sldId="298"/>
            <ac:inkMk id="8" creationId="{1FF8919A-A35F-F5A8-CC6D-F22B7779AD70}"/>
          </ac:inkMkLst>
        </pc:inkChg>
        <pc:inkChg chg="add mod">
          <ac:chgData name="Lisa Crook" userId="3941c96b-97c0-46e6-aec5-0c11b63a9355" providerId="ADAL" clId="{D0FEEA22-C42B-4AD8-B253-086CE814F660}" dt="2026-01-28T09:22:22.276" v="29"/>
          <ac:inkMkLst>
            <pc:docMk/>
            <pc:sldMk cId="0" sldId="298"/>
            <ac:inkMk id="9" creationId="{8BBB0ED3-0305-9F23-54B5-BC6191955197}"/>
          </ac:inkMkLst>
        </pc:inkChg>
      </pc:sldChg>
      <pc:sldChg chg="addSp mod">
        <pc:chgData name="Lisa Crook" userId="3941c96b-97c0-46e6-aec5-0c11b63a9355" providerId="ADAL" clId="{D0FEEA22-C42B-4AD8-B253-086CE814F660}" dt="2026-02-06T09:34:02.573" v="42" actId="9405"/>
        <pc:sldMkLst>
          <pc:docMk/>
          <pc:sldMk cId="0" sldId="301"/>
        </pc:sldMkLst>
        <pc:inkChg chg="add">
          <ac:chgData name="Lisa Crook" userId="3941c96b-97c0-46e6-aec5-0c11b63a9355" providerId="ADAL" clId="{D0FEEA22-C42B-4AD8-B253-086CE814F660}" dt="2026-01-26T09:35:42.629" v="19" actId="9405"/>
          <ac:inkMkLst>
            <pc:docMk/>
            <pc:sldMk cId="0" sldId="301"/>
            <ac:inkMk id="2" creationId="{0213237C-1C2E-60C8-8FDD-9B271503101C}"/>
          </ac:inkMkLst>
        </pc:inkChg>
        <pc:inkChg chg="add">
          <ac:chgData name="Lisa Crook" userId="3941c96b-97c0-46e6-aec5-0c11b63a9355" providerId="ADAL" clId="{D0FEEA22-C42B-4AD8-B253-086CE814F660}" dt="2026-02-06T09:34:02.573" v="42" actId="9405"/>
          <ac:inkMkLst>
            <pc:docMk/>
            <pc:sldMk cId="0" sldId="301"/>
            <ac:inkMk id="3" creationId="{26591119-1B67-9EEC-1B86-EB7EB749DF53}"/>
          </ac:inkMkLst>
        </pc:inkChg>
      </pc:sldChg>
      <pc:sldChg chg="addSp mod">
        <pc:chgData name="Lisa Crook" userId="3941c96b-97c0-46e6-aec5-0c11b63a9355" providerId="ADAL" clId="{D0FEEA22-C42B-4AD8-B253-086CE814F660}" dt="2026-02-13T09:40:08.477" v="54" actId="9405"/>
        <pc:sldMkLst>
          <pc:docMk/>
          <pc:sldMk cId="0" sldId="302"/>
        </pc:sldMkLst>
        <pc:inkChg chg="add">
          <ac:chgData name="Lisa Crook" userId="3941c96b-97c0-46e6-aec5-0c11b63a9355" providerId="ADAL" clId="{D0FEEA22-C42B-4AD8-B253-086CE814F660}" dt="2026-02-13T09:39:52.372" v="53" actId="9405"/>
          <ac:inkMkLst>
            <pc:docMk/>
            <pc:sldMk cId="0" sldId="302"/>
            <ac:inkMk id="2" creationId="{7ED2381C-0540-AB3C-4412-29A855C83304}"/>
          </ac:inkMkLst>
        </pc:inkChg>
        <pc:inkChg chg="add">
          <ac:chgData name="Lisa Crook" userId="3941c96b-97c0-46e6-aec5-0c11b63a9355" providerId="ADAL" clId="{D0FEEA22-C42B-4AD8-B253-086CE814F660}" dt="2026-02-13T09:40:08.477" v="54" actId="9405"/>
          <ac:inkMkLst>
            <pc:docMk/>
            <pc:sldMk cId="0" sldId="302"/>
            <ac:inkMk id="3" creationId="{CA1C785B-E1B6-1D24-2399-BC812C51FDBF}"/>
          </ac:inkMkLst>
        </pc:inkChg>
      </pc:sldChg>
      <pc:sldChg chg="addSp mod">
        <pc:chgData name="Lisa Crook" userId="3941c96b-97c0-46e6-aec5-0c11b63a9355" providerId="ADAL" clId="{D0FEEA22-C42B-4AD8-B253-086CE814F660}" dt="2026-01-26T09:37:14.303" v="21" actId="9405"/>
        <pc:sldMkLst>
          <pc:docMk/>
          <pc:sldMk cId="0" sldId="309"/>
        </pc:sldMkLst>
        <pc:inkChg chg="add">
          <ac:chgData name="Lisa Crook" userId="3941c96b-97c0-46e6-aec5-0c11b63a9355" providerId="ADAL" clId="{D0FEEA22-C42B-4AD8-B253-086CE814F660}" dt="2026-01-26T09:37:04.338" v="20" actId="9405"/>
          <ac:inkMkLst>
            <pc:docMk/>
            <pc:sldMk cId="0" sldId="309"/>
            <ac:inkMk id="2" creationId="{660D9D7F-B506-B903-3255-1EF1CF4FFD8F}"/>
          </ac:inkMkLst>
        </pc:inkChg>
        <pc:inkChg chg="add">
          <ac:chgData name="Lisa Crook" userId="3941c96b-97c0-46e6-aec5-0c11b63a9355" providerId="ADAL" clId="{D0FEEA22-C42B-4AD8-B253-086CE814F660}" dt="2026-01-26T09:37:14.303" v="21" actId="9405"/>
          <ac:inkMkLst>
            <pc:docMk/>
            <pc:sldMk cId="0" sldId="309"/>
            <ac:inkMk id="3" creationId="{09B62444-317E-A6F9-4080-E6D733D38A02}"/>
          </ac:inkMkLst>
        </pc:inkChg>
      </pc:sldChg>
      <pc:sldChg chg="ord">
        <pc:chgData name="Lisa Crook" userId="3941c96b-97c0-46e6-aec5-0c11b63a9355" providerId="ADAL" clId="{D0FEEA22-C42B-4AD8-B253-086CE814F660}" dt="2026-02-10T09:36:16.113" v="49"/>
        <pc:sldMkLst>
          <pc:docMk/>
          <pc:sldMk cId="0" sldId="319"/>
        </pc:sldMkLst>
      </pc:sldChg>
      <pc:sldChg chg="ord">
        <pc:chgData name="Lisa Crook" userId="3941c96b-97c0-46e6-aec5-0c11b63a9355" providerId="ADAL" clId="{D0FEEA22-C42B-4AD8-B253-086CE814F660}" dt="2026-02-10T09:36:15.411" v="47"/>
        <pc:sldMkLst>
          <pc:docMk/>
          <pc:sldMk cId="0" sldId="320"/>
        </pc:sldMkLst>
      </pc:sldChg>
      <pc:sldChg chg="ord">
        <pc:chgData name="Lisa Crook" userId="3941c96b-97c0-46e6-aec5-0c11b63a9355" providerId="ADAL" clId="{D0FEEA22-C42B-4AD8-B253-086CE814F660}" dt="2026-02-10T09:34:44.532" v="45"/>
        <pc:sldMkLst>
          <pc:docMk/>
          <pc:sldMk cId="0" sldId="322"/>
        </pc:sldMkLst>
      </pc:sldChg>
      <pc:sldChg chg="addSp mod ord">
        <pc:chgData name="Lisa Crook" userId="3941c96b-97c0-46e6-aec5-0c11b63a9355" providerId="ADAL" clId="{D0FEEA22-C42B-4AD8-B253-086CE814F660}" dt="2026-02-10T09:36:22.783" v="52" actId="9405"/>
        <pc:sldMkLst>
          <pc:docMk/>
          <pc:sldMk cId="0" sldId="360"/>
        </pc:sldMkLst>
        <pc:inkChg chg="add">
          <ac:chgData name="Lisa Crook" userId="3941c96b-97c0-46e6-aec5-0c11b63a9355" providerId="ADAL" clId="{D0FEEA22-C42B-4AD8-B253-086CE814F660}" dt="2026-02-10T09:36:22.783" v="52" actId="9405"/>
          <ac:inkMkLst>
            <pc:docMk/>
            <pc:sldMk cId="0" sldId="360"/>
            <ac:inkMk id="2" creationId="{FD8A9D07-F2BF-BDF2-7906-0FD701FCFF6D}"/>
          </ac:inkMkLst>
        </pc:ink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9T09:27:49.384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204 0 2040,'-35'37'0,"14"3"0,-3 16 0,-5 12 0,9 8 0,18-61 0,1-1 0,0 0 0,3 19 0,7 41 0,-4 10 0,-10 14 0,-12 4 0,-7-1 0,4-2 0,5-5 0,9-6 0,6-74 0,1 0 0,0 0 0,5 22 0,-4-29 0,1-1 0,-1 1 0,1-1 0,0 0 0,8 10 0,-11-15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9T09:27:49.654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2040,'0'0'0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9T09:27:51.644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1 2040,'0'0'0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2-06T09:33:41.214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1 0 2040,'0'0'0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2-10T09:32:35.043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1 1 2040,'0'0'0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09:24:59.347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244 1 2040,'-45'93'0,"33"-61"0,-11 46 0,-2 51 0,4 16 0,4 15 0,-3 17 0,0 16 0,3 18 0,0 21 0,2 18 0,6 8 0,7 1 0,33 596 0,-8-379 0,36 82 0,-19-244 0,31 274 0,-54-451 0,9 6 0,13 17 0,15 19 0,8-7 0,0-31 0,-53-123 0,0 0 0,2-1 0,17 23 0,-22-34 0,-1 1 0,1-2 0,0 1 0,0-1 0,1 0 0,0 0 0,0-1 0,10 6 0,-11-8 0,0 0 0,0 0 0,0 0 0,1 0 0,-1-1 0,1 0 0,-1-1 0,1 0 0,-1 1 0,10-3 0,-5 1 0,-1-1 0,0-1 0,0 0 0,0-1 0,0 0 0,0 0 0,14-9 0,1-3 0,0-2 0,40-37 0,34-45 0,-6-4 0,108-156 0,-151 192 0,644-937 0,-557 774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09:24:59.902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189 278 2040,'-43'28'0,"-26"13"0,57-35 0,1 1 0,0 1 0,-17 14 0,27-21 0,0 0 0,0 0 0,-1 1 0,1-1 0,0 0 0,0 1 0,0-1 0,1 1 0,-1-1 0,0 1 0,0-1 0,1 1 0,-1-1 0,1 1 0,0 0 0,-1-1 0,1 1 0,0 0 0,0-1 0,0 1 0,0 0 0,0 0 0,0-1 0,1 1 0,-1 0 0,0-1 0,1 1 0,0 1 0,3 2 0,-1-1 0,1 0 0,-1 1 0,1-1 0,0-1 0,1 1 0,-1-1 0,1 0 0,-1 0 0,1 0 0,0 0 0,7 2 0,19 7 0,0 0 0,44 9 0,125 18 0,37-6 0,-143-21 0,709 75 0,-660-81 0,0-6 0,-1-7 0,185-31 0,409-116 0,-664 137 0,552-153 0,-27-60 0,-413 139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30T09:31:20.296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1 0 2040,'0'0'0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30T09:33:26.55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1 2040,'0'0'0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09:27:18.98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50 0 2040,'13'50'0,"1"27"0,-4 14 0,-6 7 0,-7 6 0,-12 1 0,-9 0 0,-1-8 0,7-10 0,13-4 0,5-73 0,1 0 0,0-1 0,1 1 0,0 0 0,1-1 0,4 11 0,-5-15 0,1 0 0,-1 1 0,1-1 0,0-1 0,1 1 0,-1 0 0,1-1 0,0 0 0,0 0 0,1 0 0,4 3 0,-4-4 0,0 0 0,0 0 0,0-1 0,0 0 0,0 0 0,1 0 0,-1-1 0,0 0 0,1 0 0,0 0 0,10 0 0,-9-2 0,0 1 0,0-1 0,0 0 0,0-1 0,0 0 0,0 0 0,0 0 0,-1-1 0,10-5 0,-4 0 0,-1 0 0,0-1 0,18-18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7T09:26:58.081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1 92 2040,'0'0'0,"0"-92"0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9T09:32:51.602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2040,'83'23'0,"-72"-19"0,0 0 0,-1 1 0,1 0 0,15 11 0,-23-15 0,-1 1 0,0-1 0,0 1 0,0 0 0,0 0 0,0 0 0,-1 0 0,1 0 0,-1 0 0,1 1 0,-1-1 0,0 1 0,1-1 0,-1 1 0,-1-1 0,1 1 0,1 3 0,-2-2 0,-1 0 0,1 0 0,0-1 0,-1 1 0,0 0 0,0 0 0,0-1 0,-1 1 0,1-1 0,-4 6 0,2-2 0,2-7 0,1 1 0,-1 0 0,0 0 0,1 0 0,-1 0 0,1 0 0,-1 0 0,1 0 0,-1 0 0,1 0 0,0 0 0,-1 0 0,1 0 0,0 0 0,0 0 0,0 1 0,0-1 0,0 0 0,0 0 0,0 0 0,1 2 0,2-3 0,0 1 0,1-1 0,-1 0 0,0 0 0,1 0 0,-1 0 0,0-1 0,1 1 0,-1-1 0,6-2 0,50-13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9T09:33:09.298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2040,'139'50'0,"16"12"0,8 10 0,11 9 0,-10 6 0,-29 3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8T09:21:47.179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1 1064 2040,'0'0'0,"84"-116"0,42-51 0,28-31 0,6 1 0,-11 1 0,-19 6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6T09:34:08.505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0 1 2040,'0'0'0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6T09:34:38.951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696 1 2040,'-13'54'0,"-15"50"0,-12 54 0,-4 46 0,-1 30 0,5 13 0,-15 378 0,18-138 0,-11 204 0,16-85 0,5-161 0,-122 1144 0,93-1070 0,44-389 0,-4 25 0,2 6 0,5 17 0,-4-4 0,-4-28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6T09:34:39.988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2040,'57'79'0,"-41"-54"0,22 49 0,-25-43 0,15 62 0,-3 45 0,-10 5 0,-3 5 0,3 5 0,0 7 0,3 2 0,1-5 0,0-4 0,1-2 0,2 8 0,-2 13 0,-4 6 0,-6-1 0,-2-5 0,6-5 0,5 2 0,0-2 0,-2-13 0,-12-121 0,17 54 0,-17-72 0,1 0 0,15 26 0,-20-40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8T09:22:19.328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1 2040,'0'0'0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8T09:22:20.56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130 1 2040,'47'152'0,"-10"16"0,-18 12 0,-18 1 0,-12 0 0,-6-1 0,-4-3 0,4-5 0,1-3 0,-1-4 0,-2 2 0,-1 5 0,1 8 0,1 3 0,2-2 0,2-2 0,7-4 0,11-3 0,8-3 0,8-2 0,1 1 0,0 2 0,4 2 0,-1-4 0,-2-2 0,-4 0 0,-6 4 0,-6 4 0,-4 3 0,-4 2 0,-4 5 0,-5-1 0,-1-5 0,-4-11 0,-1-10 0,-3-6 0,-3-5 0,-2-6 0,3-5 0,4-7 0,3-10 0,1-13 0,7-14 0,7-80 0,0 0 0,1 0 0,0 0 0,1 0 0,5 15 0,-4-18 0,0-1 0,0 1 0,1-1 0,0 0 0,0 0 0,1-1 0,9 12 0,-7-11 0,1 0 0,-1-1 0,1 1 0,1-1 0,-1-1 0,12 6 0,-5-4 0,1 0 0,0-2 0,26 7 0,-11-6 0,45 3 0,46-7 0,17-8 0,12-7 0,3 4 0,-8 6 0,-12 8 0,-14 8 0,-13 7 0,-12 4 0,-17-6 0,-27-20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8T09:22:21.04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1 211 2040,'116'-48'0,"35"-7"0,33 1 0,5 16 0,-17 23 0,-24 21 0,-17 12 0,-16 5 0,-14-2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8T09:22:21.479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2040,'98'27'0,"-59"-18"0,46 2 0,74-6 0,24-14 0,7-6 0,-6 1 0,-15 5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8T09:22:21.77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2040,'0'0'0,"41"6"0,56 9 0,29 5 0,33 9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6T09:35:42.628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2040,'0'0'0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2-06T09:34:02.57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1 2040,'0'0'0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2-13T09:39:52.360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1 1 2040,'47'30'0,"-5"-11"0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2-13T09:40:08.476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0 1 2040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6T09:37:04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1 107 2040,'0'0'0,"22"-35"0,29-36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6T09:37:14.302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121 1 2040,'-40'11'0,"-4"3"0,8-9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2-10T09:36:22.78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2040,'0'0'0,"24"35"0,-9-15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75" name="Google Shape;27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7" name="Google Shape;367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Google Shape;463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1" name="Google Shape;471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9" name="Google Shape;479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7" name="Google Shape;487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0" name="Google Shape;500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4" name="Google Shape;524;p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2" name="Google Shape;532;p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0" name="Google Shape;540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8" name="Google Shape;548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6" name="Google Shape;556;p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4" name="Google Shape;564;p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0" name="Google Shape;580;p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8" name="Google Shape;588;p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6" name="Google Shape;596;p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4" name="Google Shape;604;p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2" name="Google Shape;612;p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7" name="Google Shape;617;p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5" name="Google Shape;625;p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3" name="Google Shape;633;p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1" name="Google Shape;641;p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p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7" name="Google Shape;657;p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5" name="Google Shape;665;p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p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3" name="Google Shape;673;p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1" name="Google Shape;681;p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9" name="Google Shape;689;p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p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7" name="Google Shape;697;p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Google Shape;704;p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5" name="Google Shape;705;p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Google Shape;712;p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3" name="Google Shape;713;p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1" name="Google Shape;721;p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Google Shape;736;p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" name="Google Shape;737;p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p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5" name="Google Shape;745;p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3" name="Google Shape;753;p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Google Shape;760;p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1" name="Google Shape;761;p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Google Shape;765;p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6" name="Google Shape;766;p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" name="Google Shape;773;p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p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2" name="Google Shape;782;p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9" name="Google Shape;789;p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0" name="Google Shape;790;p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p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8" name="Google Shape;798;p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6" name="Google Shape;806;p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4" name="Google Shape;814;p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p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p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1" name="Google Shape;831;p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2" name="Google Shape;832;p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p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1" name="Google Shape;841;p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p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0" name="Google Shape;850;p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" name="Google Shape;858;p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9" name="Google Shape;859;p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Google Shape;867;p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8" name="Google Shape;868;p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6" name="Google Shape;876;p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" name="Google Shape;885;p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6" name="Google Shape;886;p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" name="Google Shape;903;p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4" name="Google Shape;904;p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Google Shape;894;p1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5" name="Google Shape;895;p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2" name="Google Shape;912;p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3" name="Google Shape;913;p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p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2" name="Google Shape;922;p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" name="Google Shape;930;p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1" name="Google Shape;931;p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" name="Google Shape;939;p1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0" name="Google Shape;940;p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" name="Google Shape;948;p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9" name="Google Shape;949;p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" name="Google Shape;957;p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8" name="Google Shape;958;p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6" name="Google Shape;966;p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7" name="Google Shape;967;p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" name="Google Shape;975;p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6" name="Google Shape;976;p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Google Shape;984;p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5" name="Google Shape;985;p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" name="Google Shape;993;p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4" name="Google Shape;994;p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2" name="Google Shape;1002;p1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3" name="Google Shape;1003;p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" name="Google Shape;1011;p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2" name="Google Shape;1012;p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0" name="Google Shape;1020;p1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1" name="Google Shape;1021;p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Google Shape;1030;p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1" name="Google Shape;1031;p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Google Shape;1041;p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2" name="Google Shape;1042;p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Google Shape;1051;p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2" name="Google Shape;1052;p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" name="Google Shape;1061;p1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2" name="Google Shape;1062;p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" name="Google Shape;1071;p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2" name="Google Shape;1072;p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Google Shape;1081;p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2" name="Google Shape;1082;p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Google Shape;1091;p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2" name="Google Shape;1092;p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1" name="Google Shape;1101;p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2" name="Google Shape;1102;p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Google Shape;1111;p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2" name="Google Shape;1112;p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1" name="Google Shape;1121;p1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2" name="Google Shape;1122;p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1" name="Google Shape;1131;p1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2" name="Google Shape;1132;p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1" name="Google Shape;1141;p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2" name="Google Shape;1142;p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1" name="Google Shape;1151;p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2" name="Google Shape;1152;p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1" name="Google Shape;1161;p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2" name="Google Shape;1162;p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2" name="Google Shape;1172;p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1" name="Google Shape;1181;p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2" name="Google Shape;1182;p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Google Shape;1191;p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2" name="Google Shape;1192;p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1" name="Google Shape;1201;p1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2" name="Google Shape;1202;p1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customXml" Target="../ink/ink2.xml"/><Relationship Id="rId12" Type="http://schemas.openxmlformats.org/officeDocument/2006/relationships/customXml" Target="../ink/ink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5.png"/><Relationship Id="rId5" Type="http://schemas.openxmlformats.org/officeDocument/2006/relationships/customXml" Target="../ink/ink1.xml"/><Relationship Id="rId10" Type="http://schemas.openxmlformats.org/officeDocument/2006/relationships/customXml" Target="../ink/ink4.xml"/><Relationship Id="rId4" Type="http://schemas.openxmlformats.org/officeDocument/2006/relationships/image" Target="../media/image2.png"/><Relationship Id="rId9" Type="http://schemas.openxmlformats.org/officeDocument/2006/relationships/customXml" Target="../ink/ink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7.xml"/><Relationship Id="rId5" Type="http://schemas.openxmlformats.org/officeDocument/2006/relationships/image" Target="../media/image40.png"/><Relationship Id="rId4" Type="http://schemas.openxmlformats.org/officeDocument/2006/relationships/customXml" Target="../ink/ink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1.png"/><Relationship Id="rId4" Type="http://schemas.openxmlformats.org/officeDocument/2006/relationships/customXml" Target="../ink/ink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1.png"/><Relationship Id="rId4" Type="http://schemas.openxmlformats.org/officeDocument/2006/relationships/customXml" Target="../ink/ink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0.png"/><Relationship Id="rId4" Type="http://schemas.openxmlformats.org/officeDocument/2006/relationships/customXml" Target="../ink/ink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0.png"/><Relationship Id="rId4" Type="http://schemas.openxmlformats.org/officeDocument/2006/relationships/customXml" Target="../ink/ink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13.xml"/><Relationship Id="rId5" Type="http://schemas.openxmlformats.org/officeDocument/2006/relationships/image" Target="../media/image8.png"/><Relationship Id="rId4" Type="http://schemas.openxmlformats.org/officeDocument/2006/relationships/customXml" Target="../ink/ink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1.png"/><Relationship Id="rId4" Type="http://schemas.openxmlformats.org/officeDocument/2006/relationships/customXml" Target="../ink/ink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customXml" Target="../ink/ink17.xml"/><Relationship Id="rId13" Type="http://schemas.openxmlformats.org/officeDocument/2006/relationships/image" Target="../media/image12.png"/><Relationship Id="rId18" Type="http://schemas.openxmlformats.org/officeDocument/2006/relationships/customXml" Target="../ink/ink22.xml"/><Relationship Id="rId3" Type="http://schemas.openxmlformats.org/officeDocument/2006/relationships/image" Target="../media/image10.png"/><Relationship Id="rId7" Type="http://schemas.openxmlformats.org/officeDocument/2006/relationships/image" Target="../media/image90.png"/><Relationship Id="rId12" Type="http://schemas.openxmlformats.org/officeDocument/2006/relationships/customXml" Target="../ink/ink19.xml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43.xml"/><Relationship Id="rId16" Type="http://schemas.openxmlformats.org/officeDocument/2006/relationships/customXml" Target="../ink/ink21.xml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16.xml"/><Relationship Id="rId11" Type="http://schemas.openxmlformats.org/officeDocument/2006/relationships/image" Target="../media/image11.png"/><Relationship Id="rId5" Type="http://schemas.openxmlformats.org/officeDocument/2006/relationships/image" Target="../media/image80.png"/><Relationship Id="rId15" Type="http://schemas.openxmlformats.org/officeDocument/2006/relationships/image" Target="../media/image13.png"/><Relationship Id="rId10" Type="http://schemas.openxmlformats.org/officeDocument/2006/relationships/customXml" Target="../ink/ink18.xml"/><Relationship Id="rId19" Type="http://schemas.openxmlformats.org/officeDocument/2006/relationships/image" Target="../media/image15.png"/><Relationship Id="rId4" Type="http://schemas.openxmlformats.org/officeDocument/2006/relationships/customXml" Target="../ink/ink15.xml"/><Relationship Id="rId9" Type="http://schemas.openxmlformats.org/officeDocument/2006/relationships/image" Target="../media/image100.png"/><Relationship Id="rId14" Type="http://schemas.openxmlformats.org/officeDocument/2006/relationships/customXml" Target="../ink/ink2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24.xml"/><Relationship Id="rId5" Type="http://schemas.openxmlformats.org/officeDocument/2006/relationships/image" Target="../media/image110.png"/><Relationship Id="rId4" Type="http://schemas.openxmlformats.org/officeDocument/2006/relationships/customXml" Target="../ink/ink2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26.xml"/><Relationship Id="rId5" Type="http://schemas.openxmlformats.org/officeDocument/2006/relationships/image" Target="../media/image17.png"/><Relationship Id="rId4" Type="http://schemas.openxmlformats.org/officeDocument/2006/relationships/customXml" Target="../ink/ink2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0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28.xml"/><Relationship Id="rId5" Type="http://schemas.openxmlformats.org/officeDocument/2006/relationships/image" Target="../media/image120.png"/><Relationship Id="rId4" Type="http://schemas.openxmlformats.org/officeDocument/2006/relationships/customXml" Target="../ink/ink2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3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3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3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3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3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3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3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3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3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0.png"/><Relationship Id="rId4" Type="http://schemas.openxmlformats.org/officeDocument/2006/relationships/customXml" Target="../ink/ink29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3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3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3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3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3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3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3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3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3.xml"/><Relationship Id="rId1" Type="http://schemas.openxmlformats.org/officeDocument/2006/relationships/slideLayout" Target="../slideLayouts/slideLayout3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4.xml"/><Relationship Id="rId1" Type="http://schemas.openxmlformats.org/officeDocument/2006/relationships/slideLayout" Target="../slideLayouts/slideLayout3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5.xml"/><Relationship Id="rId1" Type="http://schemas.openxmlformats.org/officeDocument/2006/relationships/slideLayout" Target="../slideLayouts/slideLayout3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6.xml"/><Relationship Id="rId1" Type="http://schemas.openxmlformats.org/officeDocument/2006/relationships/slideLayout" Target="../slideLayouts/slideLayout3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7.xml"/><Relationship Id="rId1" Type="http://schemas.openxmlformats.org/officeDocument/2006/relationships/slideLayout" Target="../slideLayouts/slideLayout3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8.xml"/><Relationship Id="rId1" Type="http://schemas.openxmlformats.org/officeDocument/2006/relationships/slideLayout" Target="../slideLayouts/slideLayout3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9.xml"/><Relationship Id="rId1" Type="http://schemas.openxmlformats.org/officeDocument/2006/relationships/slideLayout" Target="../slideLayouts/slideLayout3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0.xml"/><Relationship Id="rId1" Type="http://schemas.openxmlformats.org/officeDocument/2006/relationships/slideLayout" Target="../slideLayouts/slideLayout3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1.xml"/><Relationship Id="rId1" Type="http://schemas.openxmlformats.org/officeDocument/2006/relationships/slideLayout" Target="../slideLayouts/slideLayout3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3.xml"/><Relationship Id="rId1" Type="http://schemas.openxmlformats.org/officeDocument/2006/relationships/slideLayout" Target="../slideLayouts/slideLayout3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4.xml"/><Relationship Id="rId1" Type="http://schemas.openxmlformats.org/officeDocument/2006/relationships/slideLayout" Target="../slideLayouts/slideLayout3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5.xml"/><Relationship Id="rId1" Type="http://schemas.openxmlformats.org/officeDocument/2006/relationships/slideLayout" Target="../slideLayouts/slideLayout3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6.xml"/><Relationship Id="rId1" Type="http://schemas.openxmlformats.org/officeDocument/2006/relationships/slideLayout" Target="../slideLayouts/slideLayout3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7.xml"/><Relationship Id="rId1" Type="http://schemas.openxmlformats.org/officeDocument/2006/relationships/slideLayout" Target="../slideLayouts/slideLayout3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8.xml"/><Relationship Id="rId1" Type="http://schemas.openxmlformats.org/officeDocument/2006/relationships/slideLayout" Target="../slideLayouts/slideLayout3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9.xml"/><Relationship Id="rId1" Type="http://schemas.openxmlformats.org/officeDocument/2006/relationships/slideLayout" Target="../slideLayouts/slideLayout3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0.xml"/><Relationship Id="rId1" Type="http://schemas.openxmlformats.org/officeDocument/2006/relationships/slideLayout" Target="../slideLayouts/slideLayout3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1.xml"/><Relationship Id="rId1" Type="http://schemas.openxmlformats.org/officeDocument/2006/relationships/slideLayout" Target="../slideLayouts/slideLayout3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2.xml"/><Relationship Id="rId1" Type="http://schemas.openxmlformats.org/officeDocument/2006/relationships/slideLayout" Target="../slideLayouts/slideLayout3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3.xml"/><Relationship Id="rId1" Type="http://schemas.openxmlformats.org/officeDocument/2006/relationships/slideLayout" Target="../slideLayouts/slideLayout3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4.xml"/><Relationship Id="rId1" Type="http://schemas.openxmlformats.org/officeDocument/2006/relationships/slideLayout" Target="../slideLayouts/slideLayout3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5.xml"/><Relationship Id="rId1" Type="http://schemas.openxmlformats.org/officeDocument/2006/relationships/slideLayout" Target="../slideLayouts/slideLayout3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>
            <a:spLocks noGrp="1"/>
          </p:cNvSpPr>
          <p:nvPr>
            <p:ph type="title"/>
          </p:nvPr>
        </p:nvSpPr>
        <p:spPr>
          <a:xfrm>
            <a:off x="539750" y="31305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US" sz="6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words</a:t>
            </a:r>
            <a:br>
              <a:rPr lang="en-US" sz="6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US" sz="32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Speed Sounds </a:t>
            </a:r>
            <a:br>
              <a:rPr lang="en-US" sz="32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US" sz="32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set 1</a:t>
            </a:r>
            <a:endParaRPr/>
          </a:p>
        </p:txBody>
      </p:sp>
      <p:sp>
        <p:nvSpPr>
          <p:cNvPr id="89" name="Google Shape;89;p13" descr="data:image/jpeg;base64,/9j/4AAQSkZJRgABAQAAAQABAAD/2wCEAAkGBxQTEhUUExMWFhQXFRgWFBgYGBkaHBoYGBgYGBkZFhkaHCggGBwlHBcXITEiJSorLi4uGh8zODMsNygtLisBCgoKDg0OGxAQGywkICUvLCw0NC00LCwsLCwsLCwsLCwsLCwsLCwsLC8sLCwsLCwsLCwsLCwsLCwsLCwsLCwsLP/AABEIAIwBZwMBEQACEQEDEQH/xAAcAAABBQEBAQAAAAAAAAAAAAAAAgMEBQYHAQj/xABPEAACAQIDBAYFBwcKBAYDAAABAgMAEQQSIQUGMUETIlFhcYEHMpGhsRQjQlJiwdFTcoKSosLSFTNDc5OjstPh8BZjw+IIF0Sz1PElNZT/xAAbAQABBQEBAAAAAAAAAAAAAAAAAQIDBAUGB//EAEARAAEDAgIHBQYFAwQBBQEAAAEAAgMEESExBRITQVFhcRSBkaGxBjJCwdHwIlJi4fEVIzMkcrLSkiU0NUPCFv/aAAwDAQACEQMRAD8A7bQhFCEUIRQhFCEUIRQhFCEUIRQhFCEUIRQhFCEUIRQhFCEUIRQhFCEUIRQhFCEUIRQhFCFD2tjxBE0lsxFgq3tdmIVQTyFzqey9SRRmR4aFHNII2FyrNj7feSURyIozA5CpPEC5Ug9wJv3cBVmekEbdZpVaCqMjtUhX9UldRQhJaQAgEgE8ATqfDtpbFJdKpEqKEIoQihCKEIoQihCKEKN8q+e6I8486+TEH7vfUO2G12Z4X88fkpdn/a1+dvJSamUSKEIoQihCKEIoQihCKEIoQihCKEIoQihCKEIoQkyyqouzBR2kgD2mlAJySEgZqnxO9mDTQ4hWPZHeT/ADUzaWV3w/L1UDquFvxeGPoq+bfqEepFM/flVR+2wPuqZtBIcyAoXaQjGQJ++abXe6d/5rBMw7S5/cjPxp3Y2t954H31Te2vd7jCfvoU8u09ot6uEjX85j97LTdlTjN6dtqg5M8/4TivtQ8sKvirn4SGm2pRvd99yW9WdzfP6pYi2l+Uwg/Qk/GkvTcHeSW1Xxb5pYh2j+Vwn9nJ/FSXpuDvJLaq4t8D9UoLtH62DP6Ew/eo/0/wCrySjtP6fNLEuPHGPDN4PIvxU0loOJ8B9U7WqODfE/RAx+MHrYNT+ZiFPuZF+NGzi3P8R/KNpNvZ4H62Sv5acevg8SO9RG4/Ze/upNiNzx5j1CNud7HDwPoUf8S4ceuXj/AKyKRB7StvfR2aTcL9CCjtUe826gj1ClRbYw7KWWeNgoLNldTYAXNwDfhTDE8GxBUgljcLhwKrMJvQGkVWiKI7BVYsCQWNlzrbq3JA0J1Iqy+ic1mte9lWZWtc7Vta60FUldTGNwiyoY3F1a3cQQQQQeRBAI8Kcx5Y4ObmmPYHt1XZLM7jwB80rXLqFVewZlBY2HM9vZwtc3v17zg3dmqNCwYu35LW1nLRSJpVRSzEKqgliTYADiSaUAk2CQkAXK55iZBNJI+RpCzm3UYtlv82tgOqctjl0Ivc2vW5GBEwNJAw/lYbyZXlwBOP8AHRb3ZiOIYxKbyCNQ5ve7BRm15686xZC0vJbldbUYcGAOztipNMT0UIRQhe0IRahCLUITbzqOLKPEgUIWf2pil+URyIwYKLHKQeZuNOdjXP6TqDBVxv4Dyub+S0qVofA5nE/RaGOQMLqQR2g3roAb4hZqVQhFCEUIRQhFCEUIRQhUGF3nDziPoiEZ2jR8wuWXNqUtopymxuTqLgcrTqVzY9e6qtqmuk1LK/qqrSj4nHxRlVklRGc2QMyqWPDqgnXiOHbTg1xxATS9rcCVIpqcmsVikjUvI6oo4sxAHtNK1pcbAXTXODRdxssptDf+IErh42mP1j1E9pFz7B41djoXn3jbzKpSaQYMGC/kFQ4reLGzGxlEQOmWFde7rG7X8KttpIm5i/VU31cz99uiewe500xDyg/nTMWb9U3PttSOq4o8G+SVlHLJi7zWkwW5sKeuWfu9RfYuvvqo+uefdw81cZQRj3sfJXOF2XDH6kSA9uUX9p1qs6V7syVabDG33QFMqNSItQhNvKo4sB4kChCjybUgX1poh4yKPvpbFF1El3owS+tjcMPGeMfvUoY47kmsOKjNvts4f+vw3lMh+Bpdk/gUXCZk9IGzR/62LyJPwFLsn8Emu3iokvpQ2WvHF38Ipz8I6UQP4JNo3io7elnZY4TufCGX71FL2eTgjaN4piT0wbOHAzN4RfxEUvZ3pu2YqbaXpS2TKCHwU0nf0UN/ImW4qVrJm5O9VE7Yv94DwWdHpAw7Oqjp1XMLO6IGWxurErIwJDAfRAPdV1s2tg8ff3zVF9Pq4sde3j99y0GM9JGIwbIJR00bAESFFs3gUK28wT41FJSRjcR0/dSxVMhGYPX5W+ifb0wBh81h4nPY2IaM+QaHXyJqA0g3O+SnbVH4m+GKrJd/ZdnBVjwyyiSNHLFmGU5QLaA1ZqoddwKr0cwa0hQz6asWxCx4aC50A+cbXyYVWFKMrq2aiwvZSd59+cQIFGJEfTnrLDErBVP0WlzMxJHIcL62va1tkTIBfMqjJK+oNsmj7/gKhwXpM2nGgSOOJVH1YHNyeJJLG5J1JPGoHQa51nXJVpszI26rbDvSn9I+2G4MV/Nw6/vIaBSjgU01Y4jyTR322239PL/Ywr/0hTuyj8vqk7aOISG3n203HETf3a/ACndlH5U01rfzBR5NqbXbjicT5T5f8LinCl/SmGtb+b1TR/lNuOKxHnipD+/S9mP5R5JO3N/N5Jttn45vWxDnxmkNO7MeATTXN4lMSbtTN67ofFmPxWnCncOCZ21vP7714N0W+tH5A/hS7B3FJ24c10X0Y4DocNKtwbzsdBb+jjH3VwPtS3Vq2j9A/wCTl0uiJdpCTz+QWa3uwWJweNbEYN3j6W0nzZsc3BwV4OL9axB9bhW3oGYVFHZ2JZgem4+GHcqekDspx+r7t98V0rcPfLETRH5dhnjZR1ZQuUSeMZOZW7wMp14aCmVWkKOE2DweQx8xh5qeGCaT4bdVfptmWZskEYHa76hR3gc+69UYtIyVL9WBmG8nd3D6q4aSOJutK7uG/wC+iuoUIABYseZIAv5DQVrNBAxN1QcQTgLJdKkRQhYvbm8E0OJYGTKqsuSLIpEkdlLMDbOx1a2U6EAWJve/DBG+K+9UJZ5GS23LXriUKdIHUxlc4e4y5bXzZuFra3qiQQbK8CCLhcn2pvphsLinxUSfKIjJIsIQgJ0pjgzuCRYa9MMwBvnbtJrQLHOgaCVQBa2ocbfzgosfpsndgkeAQsTZR0zMfdGKhFLfC6sGoaBcqv3m3++cfpI0aZ4wjqhuiWBslz6+rMTwGvmbsYELdXNUZA6c62QVnsr0i7ScKGjw6iwCjo5C504kmWw9nsqNlE04uunSVxAszNeTrJM3SYmRpH5AnQdwA0HgLCrjGNYLNFlQe5zzd5uou1tpiBerGzt9FEU/tECyj/dqVxtuSsaCcSAs3DvNtRWLQlor8lhj0HYGdC3vqs+N0nvA+auRyxRe6Qnm3p20eOIm/u1+AFR9lH5VJ21v5gmp9qbYNr4nEajNpNl0JIHBh2XpI4WvvqjI270slRqW1nZi+/I/wo5babccVifPFSfx1L2Y/lHkou3N/N5JDYHHN62Ic+M8hp3ZjwCaa5vEpiTd2d/XkU+LOfitKKdw4JhrW8/vvSV3Rb60fsP4U7YO4pO3DmnF3SP5Rf1P9aXs54pprRwKcXdPtm/Y/wC6js/NJ239Pn+ycG6q85G9g/Gl7OOKb2w8EsbrR/Xf9n8KXs44pO2O4BLXdiH60h81/hpdg1J2x/AffenBu3B2Mf0vwo2DUna5OSWN3sP9Q/rN+NLsWJvapOKWNg4cf0f7TH76XYs4JO0y8fRD7Eh5RLSGFnBKKiTipOEkRU6CVQ0B4C18h5FQfhSWtgU4OJN0jH7MSPTo47EXVgq2Ydo091Ba22STWffMqbtGUh47fkY9PLspxzSG9kuR1gsSo6Y+qoGifaYcM3YOVITZOHNQ4cMzEsTmJ1N9D7Dx9tDQcymuIOAT9racD2HSpQoSDvXtCavKEIoQihCKEIDqPWzW+zb76r1BnDbw6t/1Xt4j6KzTiAm02tb9NvQ/VW2zcDhpTZZmJ+rdQfYVvXLVumdK03vwtA42JHiHeq34NFaOm/xyuJ4YA+GrdXA3Zh55z+l+ArHPtVXnLVHd+6tjQdKOPip2ztnpCpWMEAtmNyTqQBz7gKx62umrJBJMcbWwFsMT81oU1NHTs1IxhnxUrKL3tqOBqrrG1r4KewvdUO9u8qYSIm3SS2uqDlyzOeS+8+0jU0ZoqWsOsMGDM/IcT6b1VqK2OA6p947vqrv0TbzjG4M5gqzxNllCiwObVJAOVxceKNyrsBSspmhjBYffms3bGU6zs1tqEIoQihCj7SWMxP02XospMmbQBQLkk8rWvfla9K0kG4zSOAIsV8+bY2t8ujkw2FmlEays6RObCZb6MQB63PLzOtsxN9UND/xH3lmlxiOqPdUPDYVfk8MZHSWmlsLXuxWHgOfrWqUAaoBVZznFxIwVlEix6IFD2szLayjmiEc+1vIcyZAAoXOICFtwUf61JgFFYlXuBw4Qdrcz9w7qS6daycxU+Ud54UoF01zrBVbG/GpFCvFIvYtl7zw86hnkfG3WY3W5Xse7cTyw6qaCNkjtV7tXna47+A549FObYc5K2UFWIGZSCACePba2vCsb/wDo6IscbkOAP4XAg3G7hfdmtA6FqWvAsCDbEG4tx3HyTm8uHyzgKpyiJQLA20LD8Kg9mqnXpXGRw1i9xPfYqbTUJE41RgGgeF1W10oIOSxC0jNFKmooQihCKEIoQihCKEIoQihC9jUsyqOLEAedISntbdWGN2MyAFWDX0N7J8TrSByeYlG+Qv8AY/tE/ipbpuzKal2Y5+p/aJ/FTTinBpCdwOBkAMcmRoj2SJmU9q6+6mgHepFYYzAmPKy5WlCKiFmVQuUWLWY6ns7KXNFrKmTZMtyzFCTqT0ifxUgbvKQ45KQMA/2P7RP4qkuo9Qp6PCymynIQTbV0NvCxv7KabJzWle7R2UYrEOCCbai1ja41udNDRrJXRhQnUj1hb4eRpwIKhLSF5SpqKEIoQksl6SyUFRpsGDTCxSCRScLtjEwerIWUfRk6w9vrDyNYtZoKkqMSyx4twP0PeFp0+lJ48A6454/v5roGzcQ0kUbsuVmQMQOVxevOauFsM742m4aSL9F10DzJG15Fri6k1WUqwm9GxQkrPqY5b3vrZiNVN+RGo8xyr0T2br2VEGwdg5g8W8fkfHeuT0xTPhk2rcneR4fTwVf6EcUYtpvDfSSKRCO1oyGU+QD/AKxrQqW/h6KSndfvXfaoq2ihCze9yTlo8nTdHZs3Qlg2e65c2QhrWvblxvyq3SmIX17d6qVQlNtS/csB6RNuTwwphcczss6Zisbx58qFdJSIltc8lJByty4zRiAm7QcFG41AGJH33LHYXCQKB0cUwL2IHSLmueA/mzr4Va1QBgFSLy42JyV7K8RjAUMZy0gYq65i2WLpArZMpcrkBygXs9iSesu5G9VcLRW9WX9dP8unBREC6mYKOMkNllyggN114c7AJfh2EGlKUWVtHlzno83R6WzX487ZtbePfSjNNco+Ne7nu0qZuSrPOKj0qYkSrcUhCc0rQbtT/J4GknlyxE/NqeXG5UcTf6o7L868/wBPRirrRDTMu8e8R6HdhxPTcuu0YTBTbSZ1mnIH5ddwHXepW8u2pIViMIUrID1zryBFrG2oN791VdCaJhq5HtnvdlsMuN778LclNpKukp2NdFazt+ay7YmSQ3kYse/h7BoK7+koaemFoWBvTPvOZXKVFXNP/keT6eGXkvauKoihCKEJifGxp6zqvcSB7qaXtGZUjY3OyCinbkF7dIPYbe21qbtWcU/s0nBPYjacSWzOBcXHO47bDlSmRozKa2F7sgmottQMbCQX7wR7yLUglad6caeQC9kvHbVjisHbU8ABc/6UrpGtzSRwufko8e8MB+kR4qfjTRM1PNLIFNkN7Mh7CCPcQacccQo24GxULbO2nOUTyXt6qge+w+JqFzrZqyxpfkqk7cTkr+78aZtApNgeIU+HFRsmcNYcDmNrHsNPBBF7qJzHA2spsW0YMOmdZI5J2HVAYER95+13cqNZrRe904RvOYVrj9oLmjjlGaJ4YyTxKsR66n/d6kLheyjAwVfidmmM2vdTqjDgw/HupNRNLkj5JS6ibtEk4dgQVJBBuD30haUoeFB3h3hm6qswYjUaWA5XIHE1G95GCsxRh+JTEeP2gRYQykdnQM37pqo6viGcjR3j6qy2i/SV5s3asyzCGZSrE5bMpRlY8AQQLXuOXMVYhqQ8Aggg7xj6KCelAvhYrSX5EWPYf961cBus5zSF7SpqKEIoQkmLOVT6zBfabVBUzCGJ0h+EE+Aup4IzLI1g3kDxW32ttRMPEW4n1UXtbkPDtPZXlNBQy11RqDfiTwG8/Tmu8q520sWsegHFYbBbZxMUjSZ8+c5nRvVPgPo6aC3YONd7UaCpZoRHq2sLAjMfXndcvFpSZkhde98wcv2Wmi2xFi0KHqsRqh4jvU/Sseftrk5KGr0VO2ZuIBzGR5HhfL0K6OGem0jEYjmRlv6jjb+VnvRVsxk22yyDrRxTSX5EMVUMO4iSut7SyogErMj5cllCmdBIWO3efNd4qupUUIRQhfP3phzTbY6MKWyxwxgAcjd9P1zV+mH4bc1UqHWXjdW4U3c6Mw4KOaIe3kW8hpcnRtdY9w3BUu1saIokVdW6SQ+AywgH2qfZUTjbBTxM1hcqOWx0xzrBM1wOskDkN9q4Ugk9vOqj66Bhs6RoPMgepVsUpIwan4v5TQaYfEgcdcM/+XTBpKmOUzP/ACb9UvY3flS8NvbNG2WaMacRYo48QfwFXGTawuMRyUD6YdFeQY9JruhuCfMHsI5GrbHBwwWbLGWOsU7T1Ekv7aa8EggGyewgEEi6j4mNpDdyT2dw7AOQqtBSRQt1YxYeZPEnMnmVamq5Jna0hufIcgMgOieinbouhbVVbNH9k8x4EE1W7CGVYqWYEgtdzG49QQB06KbtevTGB+4gt5HeOhBNufXBV9K01mrN43bEzymLDqSQSAFQuzEcbKAdBY8ByvVOapDAS4gAbzYDxK0YKQOAuLkprE4rHQgPNFKik2BlgZFJ1NrlRrYHQHkagir45XWjka48AQfRTvog0YtsrObaRbDGRdDlPkRofZrV0yXZcKi2ECXVKb3F3MG0elJxHRmNlzLkzsQ9yGvmFtVbt4VzWl9MHR5aNnra18b2y7jxW3T0wlBxWi3n9GMOGwcs6TStJGuazZMpAIzaBb+rfnWXQe0ktRVMiexoa42wvflvtnyViWja1hIzWS3E3cXH4roXZlRY2kYra9gVUAEggasOXI1taX0gaGn2rQCSQBfLed3IKrTQiV1ir/f/ANH8WCwyzQySv84FkEhQgKwNiMqD6QA5+tWbobTslbOYpWtGFxa+7diTux7lPU0rY2azVntytkjG46KKW5QgtJY2ORENhflchR51q6XrHUlI6VvvYAdSfpcqtTRB7w3ctb6RtycHg8L00XSK5kVEUvmU3uTe4v6qsePKsPQemausqNlJYixJwsfpmeCt1NPGxmsFi9lbc6JAjKSATYgjQHuPnXZsl1RZYstPrm4KRnSfGRA3KPLEhHDqllDDu4mq1XIRG97cw0kdwVimjtqtK7HtLcTZ8WHmywIp6J8rM7kg5TYguxtrXndPpvSEs7LvJFxgAMr8gtp1PEGmwXC8HDndEvbO6rfjbMQL252vXosr9RjncAT4LIa27rLou8HotXD4aacYosYkL5TEBfLra+fSuWovaZ1ROyIxW1ja9/2V59EGtJusbsXGgDI7WA9S/IHlfkL/ABrsGO3FY8zCcQriLeaOMGNgZY/s26rdqk//AFUm1AUYgLhjgmsPvLGTZgyjt0PttrSicb1G6kduKukkDC4III0IqcEEKqWkGxWP3rHX/Q+81Vk98LTpPd719JQPdVPaoPurxV4s4jmupGS4H6TJOj2tO3CzQsL9ohi/CvTPZ430fFb9X/IrGrBrSkfeSYi3xYrZ4lcciGIN/Gxrd2hG5Z7qYJWG3oF7OhA7Qc1vHQU8T8VA+k/KV7tPeQLpFY9rHgPDtpXTbmoipL+8kJh9puudYMQV7RAbeQydYd4vWc7StO12qZmg9Wq6KHD3PVO7D3jMc6/KQQFYgm1iptbrr3X8aZpLa1NI6OKxLh4i9+mKloYooKlsj7gD6WV5jcYcRJnPqjRB2Dt8T+HZUmidGto4dX4jiTxP0G7x3qtpOuNTLrbhgBy+pSsta9lk3UTGQ2UsNCoLX7LC96ikjBabqaKQhwstH6D8dJiMRM8oDPFAsfScGKyPmsbaHWL4+fOmkbTn+3g05jdfiOHMfRdV2ozsG0xI38uB+v1XY6VMRQhFCFx/0p7UXCTSqyFpJ0DxOPorboypPEWynhybxrTppW7K28LNqIXGS+4rPKgC+VaNrBY5NysfvGhvcggFTl042JFx266eVVD7y1KfIL6Wha6qe4fCvGHiziumGSzeK39wUWIfDyu0bo2UsynJewPrC9hrxNhWtHoKskgE8bQ4EXsDj4fIKE1DA7VKtdvbCgxkZjnQMLdVvpKfrI3I+487iqVHXT0cmvEbcRuPIhPfG14sVwPExPs/Fywv1sjZTbTMpGZGHZcEHuuRXqlBWNnhbO3Jw/kdxXP1VPiWHcvJN6JCeqqAdhuT5m4q6Z3KsKNtsbqXgN5gxAkUC/0l4eY5D209s+5yjkpLe6nMbvKimyLn772Hl20OnAySMpCfeNlAbeOVj1EXwsWPuP3VG6cjHJTNpG80td5my2ZAW5EGw8xrS7c2TeyNvgVZ+ixr7UiY/SEx7v5tr2rnfaM/6B/Vv/ILVo22kC6D6Y0vs6/ZNGf8S/fXL+zBtXW4tPyV6tH9pcv2SL4e3LrD316S33FzkuEiu/Q9jTFj2hY26WNlt2vGcw/ZElcv7UU+vR6+9jh4HA+dlsUL/wAduK7DtrB9Nh5oj/SROn6ykffXCUsuxnZJ+VwPgVqPF2kLnHoMwfUxM55lIh3ZQXb/ABp7K6r2um/FFD1d8h6FUqFlgSt5vbsz5Tg54QLs0Zyfnr1k/aUVzejans1XHKcgcehwPkVblbrMIXN/Qfgc02Intosaxqe+Q5m8wI19tdX7WTasUcPEk+At8/JUaBmJKuPSliVbF7NwzAMjYhXkU8wZEjAPcQZBVH2ejc2mqZ24ENIB6An6KapN3sbzV3t7cDCTQNHDDFBIStpFjF1AYFrWIvdQRx51n0enaqGYPle57ccCc8MPNSSU7HNsBZYn0hbl4bB4fDmHN0jzrE8jsSSCjm5UWUaqDoBXQaF0xUVk8gltqhpIAHMb8/EqtUU7GMFuKn4v0QxqjucU7OqM1+jGrAE69Ym16rRe1b3PawRAAkDPd4JTRYH8SrPR5uNDi4ExMk0iss1gq5bdQqQCSCbmremtNS0kxp2MBBbmb77plNTNcNYldY27ho5cPLHM+SJ42WRswXKpGpzNoLdp0riqOSSKdj4hdwIIGdz0GK0HgFpByXFt9d28Dh4ozg8UcRK0oQp0sUhylWNwsag3zBR+lXf6K0jW1EjhUxajQL3s5uNxvcSMrnuWZNDEG/gNytFhNzsHs7C/KdpDpZDYCMG6hiCRGiggSNa9yxtoToBesuXS1ZpCo7PQ/hbx324k42HC2Popm08cTdaRPYTd3Z21sO74SI4aZDl7AGtcZ1BKsp7RrxqOTSGkNFTtZUu2jTj3b7GwII54JwiinbdossDsKd4pXhfSxYFex0NmHuPsruqeUOAc04EXHesKqi45hM70+uPzT8adJ7yKXLvX0Zs83ij/AKtf8IrxmfCV3U+q6luQWGwqD/iOa/0sGD7oR+7XRSOP9BZbc/8A7Ks0f6g9Fbb3T7MhkhbHRxlmDLFmiLi11zEgAroSupF9TbnVLRrNJTMe2kcbCxNjY77b78cu/cpJTE0gvSN4Nw8HioT0UUcMhF45YlVRci4LBbB1Pw4EUtFpyrpZf7ji5u8OJPhfEH7KSSnje3ALL+iLdZSZMTOgLpIYolOoVk9d+83OUHlZq2PaXSbhq08RwI1ieIOQ+Z44KvRwAXc5T9p+lARY8wdEpgSTopJCxzAg5XYDhlU30524iq0Hs0ZKMTax1yNYDdxA6keCe6sDZNXcs16V9tYLFNEcO2eZMyyOqkKU0sCxAzkHha41bWtb2do6yma4TizTYgXxB6br7+5V6ySN9tXNRNisTFGLdYgAfAV2EZ/CufmF3lXOMwMkIBe1ibaG9j2GpLqNzLKu2w9oJT9gj2i330SH8BRCP7g6rWf+HzDWixcn1pIo/wBRWb/qVi1JxAXQwe6ut1VU68oQihC45/4hMLrg5OVpkP8Adsv71W6U5hV6jILPYFs0MZ7UW/jYXrZbi0LnpPwyEc1m965mJjVrWRCq6a2uTY9vGqr8HLRp3XC+iNnNeKM9saH2qK8anFpXDmfVdO3ILjW9+6eLxO1MQIYHKs6ESMCsdjGgJznQ2N7gXOh0rvNGaUpKbR0e0eLgHAYuzO7PxsFmzwPfLgF2bA4fo4o473yIqX7cqgX87VwU0m0kc+1rknxK0miwsuZ7d2Cm0ttMgb5qGGP5Sy8cwLdQHtIKi/LK3MV11HXP0dokPI/E5x1QeGGPTM87jcVSkibLN0zU/eXer+TZFwuBwSlVAaTqsF62uVcouzW1Lm+p5m9V6DRn9RYamrmNze2IvhvN8hwAsnyzbIhrGpn0i7vRYjAjHxxdFMESVxbKSjBcyyD66g3vx6pHg/QlfLBWdje/WbctG+xF7Ecjw53TamEPZrgYpW5W6OEw2DXG4tVdjH0xMgzLGhGZQqW1a1jexN9B3ppXStVUVRpaYkAHVwwLjkceHlbEoggYxmu5aTcnbmFxSyvhYehs4D3RELG3VY5Cb6aa66Vk6WoqmlcxtQ/WuMMSbcRip4ZGPF2hY/cTdeLEYzHYiZQ6xYyZI0YXXP0jMWYfSsCtgdNSey25pfScsFJBBEbFzGkkZ2sBYcN9/wCVBDCHSOeeK0eC39il2iMDHESoLp0uYAZ41YsAlvV6hF7+Vtay5dByR0Pa3uxwNuRItc3zxva3epW1AMmzAXnpcH/42Tuki/xgffR7NH/1BvR3oir/AMRXKdhaw255iPhXp0eIsuZnwfdOxt8j2rEwOiSxFj3MFEvszOKoaUp9rTyxcWm3W1x5q7SSWLSvoSvIl0SzWysImzMHOzjqpJiJyF4lS7FAL262QIPHStapldpKrja3MhjceNhfuvc9FC1oiae8rQYadXRXQ3VlDKRzVhcEeRrLkY5jixwsQbHqFKCCLhVm7ewUwiyqn9LPJMe7Oeqo7goAq5X1z6tzHO+Fob4ZnvKZHGGXsuVb8Y7pNuRjlFLhYx5Orn9pyPKuz0TDs9DuP5mvPkR6BUJnXqAOC6nvnjXhwWIlibLIkZKtYGxuBexFudcboqFk1ZHHILgnFXpnFrCQvnzaW28RNrNPLJlOYB3YqCOYW9gfAV6dBRwQ4RMDb4YAA+OaxTK95xK+mMQMyMO1T7xXkrDqvB5reOS+YNjEdNAeySM37OsutevVP+J45H0KwmG0nevofftL7Pxf9RIf1VJ+6vL9Dm1dD/uHmtmYXYVxH0fxK20sKHAt0t9e1VZl/aC16Fplzm0Epbnb1IB8rrJpQDKLrtW/GMwsOHEmLw/TxCRRlyI9ma4DWcgDsvfnXn+iYamafUppNRxBxuRgN2F+q1pnNa27hcLJbP8ASXs6BSIMFNEpIzBIoEBJGl8smpsD7K25vZzSE7gZpmuPMuPq1VxVxAYBc9xuMXEY+SaNSqyStIAbXAOpvbS97+2uvoIHwQRxONy0AYcllVL2u1nBNbz+sv5pq9J7wVemy719GbOHzUf9Wn+EV4zObyu6n1XUNyCxZFt4h9rBfef4a389BdJPv1Vf/wC/uVF6dPXwf5s/xhrR9kfdm6t//Sgr8gtj6MMSZNmYcniodPJJHRf2QKwtPxhmkJAN9j4gE+atUxJiF0vcadcuKiHrRY7Ehh3PKzqfAhvcaTS7Ha0UhydGzybY+iWE3uOZXPMf6OcVLtCUZcsDzPJ011tkdi+gvcsLkWtxHZrXUQ+0FLFQsN7vDQNXHMC3S2/pzVJ9I90p4Kt9I27WFwLxxwSyNIwLOrlDkXguqqDqc3G/D22tCaRqa5jnytAAwBF8TvzJywUVVCyOwbmoibVEMcd7mSwIty7Ca6MP1QFkGIveSMlMx++3TZAyEKLZrWN27fDupdsOCc6nJGaN4JwcKxU3DZLHuzA/AVJKfwKvTtIlx3XW/wDRFKMPsiSUmzSTymPmS4REUAc9UJ9pOgNZT2GSUNH2Ft64jiuVa7vqxnjaPOSSDI/WsyW6xkc6Pflx1sRVyq2YjINuXVUKbaGQEX59PvJb2sdbCKELm3p5wubAROP6PEqT+aySL8ctWKY/iUU3urnm7r3w6d2Yexj91q24T+ALnqkWlKpN6x1l8G+6q83vK1S+6V9AbvvfC4c9sER9qLXjtaLVMg/U71K6qP3B0VHLv1Em0fkDxsDmVBJcZc7orqLcbHMBftPDnWi3QkrqHtjXA4E232BIOPdfoojUNEmzKst7IcY0DDBOiS63zDUjsja9kbvII7xxqro19I2YGrBLeWXeMyOh8U+UPLfwZrEehNwPliNcTB0L5vW0zg3vqSGzX7z310HtWCRC9vu2NrZbvlkqtF8QOavd9N7cVg5lSLBmaNkBVxnPWuQVsoNiNPbWdorRVLWRF0kuq4HLDLccVNNK9hwbdZXe3fXH/J2ixGBEKYiNkDNn4OuttbB7G+U6jmK2dG6GoduJIZtYsN7C275cxhzVeaokDcW5rYQw/Ldiqkds0mEVV106RFAyk8uulqwnP7FpYufkHk9xOfgbqyBtIbDgqv0O7LngixHTRPFmkXKHUqTlBBsDy4a8Dyq57T1MM8keycHWByxztZRUcbmA6wS/RnjV+UbSgv1xjZpQO0M7IbeBQX/OFN09C7YU027Ztb3gA/PyT4H/AInN5qBsvcrEQ7a+UBQcN0ks2fMv9KkgyZb5rhntwtYXvVmo0xTzaJ2BP9yzW2sfhIxvlaw8UxkDmz6+5Xvpb/8A1k358P8A7qVnezf/AMgzo7/iVLVf4iuZ7kINXb1Y7ufEWyjzNq9QhC5mo95VG8qEvnPFr3+P3mmSe9dSU7sLL6A3Y2h8owkE3EvEpbn1wLOPJgw8q8g0hB2eqki4E+G7yXTRu1mArO+l/HdHs9kvYzSJGPAHpD5WS3nWr7Mw7SuDtzQT8h6qGsdaI8156JtriXAKjMM0LNEbkDq+snkFYL+jR7R0hjrS9oweAe/I+Yv3opJNaMX3LYNi4xxkQdt2H41hiGQ5NPgVY1gvnRcf0u0RMTo+MWS5+qZgw9gt7K9TMGyoTENzCO/VssUPvNrc12z0hYhP5OxQzrfo7WuL+sOVef6Ejf26I2OfyK1agjZlfPEg0Pga9QGaxG5hfS53gwqIhkxMCBlUjNKgvcA6XOteS9gqXvcGRuNicgfot7aNtmvmrLbQcBwPwPdXrN74lYJON13DYPpGweIhCYlxHIUyyq6nI2lmIaxGU66Gx1rzys9n6yCUvpxrNvcEHEcMM7jiFrx1Ub22cuYb2NhYcYrbOc9GgRwwLELKGJ6pfUgWQ8xxrr9HCpmpS2tGJuLYYttvt3qhPqNeDGuibN9J+DmhyYxCjEZZFMZkjftsACbHsYadp41y8/s1Vwy61K643G+q4eniD4K6ysjcPxKj3m39wow8mFwGGVVkBDsY0RLHiVjHrN3sBbvrQoNB1RnbUVkhJbkLknvO4chmopapmqWsCy+7mCIux52t4V2UTd6w6h4yCh70g9Jb7Gnjc/6UkmDlJSn8Peuyr6SdmqoAnbQAfzM3L9CvMT7O6Rc4nUH/AJN+q6IVUXFYnbm/UK7UjxmHUzIuG6Ig3juS0h0upItmXl210FJoSU6OdSzHVJdrfm4c+R3qpLVNEoc3HBUO++952i0RMIi6IOAA5e+fKTc5VtbIK0tE6JGjw8B+trW3WyvzPFQVFRtbYK23V9I/yLCJhxhukKs5zGXKLMxbhkPbaqWkfZ7ttSZjJq3AwtfIW4hSxVgYwNsqPD72YiPFzYuE5Glcs6eshBJIVxzt26Hja1zWi/RUElKymlFw0AA5HqOHTEKEVLmvLhvV1P6Vce4yqIEJHFI2LDvGd2HurPZ7L0LTc6x5Ei3kAfNSmukIyVFHsuebNipbvd/nCxu5Paw4heXlbhXRQwNYwNYAGjIBZ8s1zicVHlZBi4zJ/N54i9xcZMy5tBxFr0yp1jG8M96xt1th5p1PYW1lqPSJitmPDGMAIhJ0t36ONkOTI3ElRcZsulc9oSPSTZXGsLtW2FyDjcczuur9S6Et/BmqCPDSTwQwxglmf2AZtT2DUV1WLmhoWQLNkc4rr24W6fzEayMWgjzZf+YWYs+Uco8xNzxawHqjWvPM2G7Ge9vP3v8ATqrEMLpyHye7uHH9vXpn0YDlyrMWmihCKELH+lvC9JsrE24r0cn6kiE/s3qWA2eEyT3SuN7mNmTJ/wA23kwX/WtOScw00kgzaCfAXWOYRLUxsOTiB4mygb2xkMoPEFlPjp+FBkbK1sjMiLjoUsMboy5jswbHuXT9gekDARYPDJJPaRYIkdRHKxDKiqwJCW4g153WaBrpaqVzGYFziDdowJvvK6COpiDAL7lzHfLbKS7RlxWHYlc8Txkgr1o44xwOo6yV1+i6R8VC2nmGNnA78CT8iqE8oM2s1dl/4/2dYE4pNRe2VyR3EBa4P+haQvYRHxH1Wn2mLiuT7c3jEO1JMXgJAVax1VgrZlXpEZWAJBYX5a6jheu0pNHmbRzaasbYjDMXFibEEXF7YLOkm1ZdeMrTr6Yzk1wfX/rur4/zd/L31jn2RGt/lw/24+qn7eOCxu39vYraUgL2CLfIi3CJfmb3ux01PlYV0Wj9GQULC2IYnMnM/tyVOeodJmn93N8MXs4NGoVoyb5JASAeZQgi19L8R3Xuai0hoamrnB77hw3jf1uDdOhqnRiwxCnp6VceGZvmCGtZTG2VbX9Szhtb65ieA4VTPsxQloH4hbfcXPXC3gApRXPvkqLZ8uM6Z8ZAHEpdnZowCbyEs3zepZbnhYitp1FFJAIHNuwADHllzvzVXtBD9a9irPGb9bTLqzSuhQ3CiMKCbEHOuXraHgdOBsCKz2aAoGNLdnnxJv3Hd3YqU1khOaibS23tDGxt0sjvEpBcZURQeVwoF/fVml0VS0x14Y7HjiT5kqOSqc7BxVvgIOgwiIfWmbO35o0Hvv7BWw0arVmSu1nEqPi9lviBlRSTxvyHeTyFI9pdkiJ+qVT4jZ+Ig6gnFuyOVyBfuAtVZ9Oy93AE9LlXW1GGBKjts6RiMz5u+7H2XFKIw3BoHcmmYHNeSbEbuPiKfquCQTgLwbDb7Psos5G3CebYhtx18NKTUKbtxdNJsNvs+yl1XFOM4UxtidQDmNb/AOlLsyo9uLqMmw27R5Ck1CnmcKywexgoPO/G9PbEoHz4pmfYIvpcUhiKc2o4pWG2GAbm58fwoERQ6oSpNgqeRHgaUxJBUp7C7EUG9vbrStiTXVBKuYYbCrDW2VRzrqBtTZwk4jwqKSO6milLVVfyAO1vd+FRbIqz2hPwbCUcr+OtKIkx1QVNj2Uo4ADwFP2KiM5KQdjJf1V9go2KXtB4qVgtmrmA4c6DGAECUkq0XZq03ZhSbQqLiLwSBk5rZlPBhc3BHOnNGrkml2tmq3bmx0lTp4Qcv015oezvXsNNkZf8TU+OQtwKi4jdcB4VjzuZIw5BtoT4AWFNMWIATxObYp/bu1FwkfQQEGRl+dlHIcMqd3f3U57tQarc0kUe0Osfv7813vc7BNDgMLE/rpBGH/Oygt7yaxHm7iVtgWCuKalRQhFCFTb64cybPxiAXLYWYKO/o2t77U+M2cCkOS+f/R+15gvbJGfeb/dVmvdahn/2n0Kz4h/qoj+r6LS797FHSBrdWQX8HXQ+GlvfWb7NVW3pjCc2HyOI87jwVjTEeyn2oyd6j9rLH/yAO1vd+FdBsisztCcXYIOgBJ7tTSPaGDWcbDnglZK57tVgueAF/RM/yB3n3fhSiMlBntgn4NhAa6nxpdkU01CcGylv6o9gpdkk25V3s8INGFu8cPZypwjTDLdT5Nmq3YRQYwlEhTTbFU8RSbIJTKo8mwsuqHX2H204MAUZcSvHx0ijLKBKvZILnybiKde2aQG6n7EwEb5iiPGrqUdW1Q34ZSbag2NrGgADIJxJKXtfDKjZ+iaXKAq29RQosAbG5PbwpTxSKskxjyCxOVfqL1VHkKAbpjjZIXCL2UoYEwyFOLhwOVO1Qml5SuhFLqhJrFHQjso1QjWK96IUWRrFedEKNUI1ilZBRZJcpWHwud1QcWNvAcSfZeqtbUtpYHTO+EeJ3DvOCs0sLqiVsQ3ny3nwTmNUCV1HJrewCodFPdJRxvdmRc9SptJtDaqQNyB+Say1o2VC6AtCLr21CEWoQihIi1CVeZaEXXtqEIoSLx+FBShWey8HCYmaQ2fW/WsV7LDnUeastFlHUp9eT9Rf46ZZvH78E7H7/lQ8X0DN1pJbjTSMfxUtm/f8JMfv+V7skQiT5qSVmOhXo1II5hhmtahtr4ffkldff9+auNrCJIiysyqEAZo1zsE1sBrcKddRe9qdfDFJbgs7u9u7h8dMWw5mnaMo7qUUJYHqq+dlBDWIsDcjN3mqj3Q5ud6/RXGCcCzW+n1XWvl20/yCfqx//Kqts6T8x8/+qm2lZ+UeX/ZQdp7QxdlXEXhU3ylLR5iORdJnI7bXF9eNqngipyfwY9fpYKKaWoAtJ+Hph5glX+6mJeSElyWAciNzqWSy63+lZiy355efGqVWxjZLN+yrlI97o7u7uYVpicUkYu7BR2mqUkrIxd5sOausjc82aLqOdpwkWzqQePE6eyqx0lSj4wpOzS/lXDtkbl4nDbRDIgbDJKcr511ivdTlJzXAy304g0ldpqkkpXsa+7nNIyO/uUUVDIJmuIwBvuW921s0Tx5L5SGDK1r2I46XF9CRXM6K0i6gn2oFxYgjK/rvsr9dSCqi1L2N7g/fJV43egiUvISwUXJY2UeQt771qye0dfUvEcIDb5BoufE38gFTi0PSQjWlxtxNh4C3ndZvHbSEhyQrki7hYt5ch3e3srpNGaJcwieqcXyczcN6X38927isyv0oHMMFONRnLDW8N3Lfv4JhUroQFgkpdqVIkvGDSEJQ6yYeMikspAQUuHEMnqny5eykSqxweNeS+WNiRxtqKZingJxsxF2tGD9bifBRqfhRY707BN3H0VzH6z6/qpwHnei4GSLXzTSs/wA5KzFmC5EvwDPfgOVlB91IHGxJQQL2CaxLSZY5UYq4HRyZSdSo6p77r8DS3JF0hFiknFhv52IMfrL1G92h8xTky4QuFVv5qUE8kfqt4A8D7aOiLAp3G4CSHKXsQdLjt7DSgprmWTYp6hXtCEWoQkiQKest1520Pl+FVapkzm3hdquHHEHkR8xiPJW6V8LXWmbrNPDAjmD8jgVbxbD6RA8MgYHhm08rjge61c6PaZ0EhirIi0je3Hvsd3MErYk0GyRgkpZLg8fqPSyn7tbJeN3eVbEdVNQdDqTp5D21l+0WmIqqNkUDrjM5jkBj3nwVrRGj3wPc+UWOQ+Z9FnNrTKMTNdgPnDxIrq9C/wDsYv8AaFh6TH+qf1THylPrr+sK1LhUNUncg4pPrr+sPxo1hxS6juBSTjovyifrr+NJrt4pdm/gfBJO0Yfysf66/jRrt4hGyk/KfBJ/lSH8tH+sPxo2jeKXYyflK8O1YfyqfrCk2jeKNhJ+Urw7Xg/Kr7aNozil2EnBJO2oPyq+/wDCk2rOKOzycE5hdpRyNljYs3YFY+ZNrAd5pRI05FBgkAuR6K8w+DA1Op+FBN0NZbFONhwTwpllJrJrFyrGvfyH++VLZISqBY2kYKguxP8AsmkOOAShRtsbbjwoaGHryEfOyDQfmqez41G+QMwGanjhL8TktDs/ZOMxGIwhwoHRiBRiGf8AmwrHg31iRewGvgNaZPPsrH73KSngEocPPxW73SMeBZ8K8SxZpM+YcCz6DMeam1lb9E2I1qzxCVu1j7x9+firMExjdspO4/fl4Zra1nrQXjKCLEAjsNCF6KEINCFBm2TE2uXKe1dPdwrOn0XTTfDY8Rh+3krDaqVu+/VVW0NmGMZswIvbsP8ArWBX6LNK3XDri9uB/fyVyGo2htbFQKyVZXOPShi8RE8bHKcM2i8QFkHEPrqSNQfHsuey9mHwargB/c3k7xy4Dj3d2JpWKR5FydXgOKxib0uOAi9/8VdeJnDcsQ0YPH77ktd6JjwEZ8Ax/epdu5N7Gzn99ydXbmKPCMeUbfjTe0Hkl7EzgU4NpY08IW8oXo7SeITuxN4FK+U7QPDDy+UD/wANJ2k8Ql7C3gU5AcffrYPEMO7Dyg+VkoFRxISmiuMBZafYeKxEKOTg8QFPWOeGVMveWK2t51I2ZjsLqB8EkeYVYZWZzITqxvx01+6pbXzUGtwUv+UyBYgHw0NIQhpupcjKCkZIBAzsD9Z9fcoUe2g8E4HenUj6xTk4sO5hqh9un6RobwQeK9gAYWYd2v8AvSgcEjuKg4nd9SweOSVGBuLOWF+8NfSmlmNwU9sgtYgKNvBgcbiAo6ZLLrYBoyT2ki96Rweck9joxmqrDboY5+EiD8/EBfiagcXt3H1VhuydvHorOH0X7UcXDRkf19/heoDUgZ3VgU4OVk4PRJtM/Sh85m/gpO0t5p3Zkf8Ak5tI8Xw3nLJ/lUnaWc0vZ+atd3fR/tPZ79J02F6IkdLH0kpzD7I6L17cD7dKxtMillpy6XMZHffh38O9XqTaMfZpwW4rhFsqXh9ltKt7Ll1tm7u6xrSo9GTVDQ9pAHH9h87KvLUMYbHEqg21uFiZ7hWwUQPbCZW9rAD9mulpNHthxe97j1LR5G/mqclUXCwaB3A+v0WcPoQmJucbEL9kJ9wDgCtoVIAtbzWeYbm90oeg1+eOT+wP+bR2ocEdnHFLHoNbnjx//Mf86jtXJJ2ccU8noOXnjifCAD/qmk7VyR2ccU5/5IwgXbGvbt6NR8Wo7S45BGwaN6gYr0Z7Pj44+Vj2IqN7wCB5mp2bZ3w+Kge+Bu+/RVT7lYUMCrTso5OUF/1F08jVpkJ+LyVSSpB9weKusJhEiXLGgVewC3me095qcADJVnOLsSnqE1Q8Zj1TQat7h40qFVJhp57si5tbE8B4CkxKUBXe7OxDPJ0EJ6gt8qnHZ+TjPaeHv4C1QTziJuGasQQGV3JbbA+jLZkb5/kwkYm/zrvINfsM2U+YrJMzzvWyI2jIJ7clQDOAAAGUADQAAyWAHKrNbkzoqlHm/qrjbWyUxCZW0YXyNa9r8QR9JTzXn3EAivDM6J1wrE0LZW2KotnbakwxaDEI7lLZSpBIU8LliM6aGzcdCCLirb6Zs344jmqkdQ6H+3Ljb7+z81p8HillRXQ3VuHLgbEEHgQQQR2iqD2FjtV2avseHt1m5J6mpyKEIoQqPeKfrInP1reOg++uc068ucyIdfkPmtCiZg56l4PZShLOLsdT3dwNW6TRETYNWYXcc+XIHl59FDJUuL7tOCq9obPkhIkjGdV1ta578w5i3Me6qL9HT0cglh/EB49DxHTwVuKaOZuo/AlXmz8SksaulrHw0PMHvFdDBM2aMPbkVnSxOieWO3KVepVGi9CEXoQi9CEXoQihCo9r7p4XEXLxhXP04+q1+020bzBqeOpkjyOHNV5aWKTEjHiFzvae6HRYkKsvSIuVmuuU66hONibWN9OIrVgkMjdYiyypoRE7VBus9jIJQ5klRlzklSQQD+aeB8qlaQXEBQvBABIUeV2HqkilcmtK0O08O8a9N1dcpdftEakHvPxoI3p+5Mw7UQ8QR7/hSpilR4lDwYe37jQhO0iF6jEG4Nj2jSg45pRhiFNh2xOvqzSebE+43qIwRnNoUjZ5W5OKlLvXiV+mG8UX7gKifSwgEkW71OyrnJABueiY2lvc7AZwGccFUWUE82Nzr/vSuUm0dNpKXWF2RDK+Z5gc918h3roO1x0ceq6zpN9shyvy323ppd7jlVXwyqLi7qxLDtNiNfCrFT7Nw9nLIfeGIJ3ngTwPgFTi0u7aXeMFepvV0AVRH0itdg2e3Z9k37ar+zsRkjkicbFpy6/uCrGlJdiWvAuHD0/lPf8AG/8AyP7z/srpP6f+ry/dZX9R/T5/svDvueUH95/2Uv8AT/1eX7pP6j+nz/ZNvvq/KJB4sT+FKKBu9yQ6Qduao0m+GIPARr4KfvY08UMfNRmvlPBQpt4sS3GZh+aFX3gA1KKWIfConVUx+JV80zPq7Mx+0SfjUzWhuQsoXOLszdN0qavHcDiQPGhChzbSQcLse7h7aWyS6gYjHO3Ow7B95pUl1EahC2e5OxsVJGeoqRXukj31v9VBq479B31UlqmR4ZlXYaaSQXyHNdH2Vs6PDxLHGLKOJ5sx4s3aSayZHl7i4rXjjDGhoUp5AoLMQFAuSdAANSSeQpgBOATiQBcrLblzLnmW+rWdQdCVzPcgHiOsvtHbV+tabNPKyo0bhdw53Wqqgr6o9tbCaWQSI4VsoVgwJBAJIIsRY9Y+OnC2tunqtk3VIuqlRS7V2sDZWOycCIIljBzWuSeF2ZizG3IXJ07KglkMjy4qeKMRsDQpdRqRFCEUIVXhcEWneZ+RyxDsC6FvM3t3a8xVBlLrVDp39Bytv9bK2+bVhETep7931VpV9VEUITUWGVWZlFi2rW4E9tu3v58+ApjY2tJI3p7pHOAB3J2npiKEIoQihCKEIoQihCqdp7ASZ8+d0YgBsmXrAcLhlNjyuPfYWsxVT426osVWlpWSO1jcKwhwqLGIwoyBQoU6iw7b8fOoC4l2sc1OGgN1RkqLae5GDmv810bdsRyfs+r7qnZVyt336qB9HE7dbph+yz+1vR9OyhY8VnQcElGXhwu63v7BVlteD7w8FVfo8/A7x+/kszjd0cZFxgZgOcdn9y9b2irTKmJ2R8cFTfSzNzb4Y/uqWVCpysCrdhFj7DrVgG+IVc4GxXqSEcCR4G1CE+mPkH0r+IBoRdPLtVuYU+0ffSWS3Sm2pfivsP8ApSOaHCxTmvLTcJMWMTmre78aTVRrp6TGRkc/ZQWoDkiLaC5QpbQG66HTtHCqDaMR1RnZ8Qs7nbI/Iq86r16bYu3G4+Y+Y/hSlx8f1vcfwrRVC69+Xx/W9x/ChF14dox/W9x/CiyLpB2mn2j5f60WSXTbbWHJT5kD8aLIumn2q3JQPaaLIuo746Q/St4aUqS6YY3460IQikkAAkngALk+AHGg4YlGZsFo9k7kYuaxKdEn1pND5IOtfxtVWSsiZkb9PqrUdFK/MWHP6fwtzsPcfDwWZh00g+k4GUH7KcB53PfVCWskfgMAtGGijjxOJ5/RaeqiuIoQou1cJ00Lx3sWWwPGx4i45i41HZUkT9R4dwUcrNdhbxVJsXYkqzLJLkUIGsFYtmZgV+qLLYnvJtwtrbqKpj2arVUp6V7H6zrdy0tUFfRQhFCEUIRQhFCEUIRQhFCEUIRQhFCEUIRQhFCEUIRQhFCEUIRQhFCEUITeIw6OLOiuOxgGHsNKCRiEhaDgVS4vc3BScYFU/YLJ7lIHuqdtVM34vHFV3UcLvh8MPRVGJ9G0B9SWVO45WHwB99TNr3jMBQO0dGciQqqf0aSj1MQjfnIy/AtUw0g3e1QnRztzh4fyq6bcDGLwWN/zX/iC1KK2I8VEaCYcPFQZd0cavHDP5FG/wsakFVCfi9VEaWYfD6fVQ5Nh4leOGn/snPvAp4mjPxDxCYYZBm0+BUd9nyjjFIPFGH3Uuu3iPFN1H8D4FNmFhxVh5GnXHFJqngvBGew+w0XCLFLXCyHhG58FY/dSazeKXUdwPgn49k4huGHmPhE5/dpDKwfEPEJRG8/CfAqZDutjG4YaTzAX/ERUZqYh8QUgppjk0qfh9wca3FET8+QfuZqjNbCN5KkFDMdwHU/S6tsL6NHP85iFHaEQt7CxHwqF2kB8LVO3Rx+JyvMF6PsInr9JKftNYexLe+9QOrpTlYffNWGUEQzufvlZaLA7OihFookjH2VAv4kanzqq57n+8bq0yNrBZospNNT0UIRQhFCEUIRQhFCEUIRQhFCEUIRQhFCEUIRQhFCEUIRQhFCEUIRQhFCEUIRQhFCEUIRQhFCEUIRQhFCEUIRQhFCEUIXt6EIvQhF6EIvQhFCF5QhFCEUIRQhFCEUIRQhFCEUIRQhFCEUIRQhFCEUIX//Z"/>
          <p:cNvSpPr txBox="1"/>
          <p:nvPr/>
        </p:nvSpPr>
        <p:spPr>
          <a:xfrm>
            <a:off x="117475" y="-1470025"/>
            <a:ext cx="7810500" cy="306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3" descr="data:image/jpeg;base64,/9j/4AAQSkZJRgABAQAAAQABAAD/2wCEAAkGBxQTEhUUExMWFhQXFRgWFBgYGBkaHBoYGBgYGBkZFhkaHCggGBwlHBcXITEiJSorLi4uGh8zODMsNygtLisBCgoKDg0OGxAQGywkICUvLCw0NC00LCwsLCwsLCwsLCwsLCwsLCwsLC8sLCwsLCwsLCwsLCwsLCwsLCwsLCwsLP/AABEIAIwBZwMBEQACEQEDEQH/xAAcAAABBQEBAQAAAAAAAAAAAAAAAgMEBQYHAQj/xABPEAACAQIDBAYFBwcKBAYDAAABAgMAEQQSIQUGMUETIlFhcYEHMpGhsRQjQlJiwdFTcoKSosLSFTNDc5OjstPh8BZjw+IIF0Sz1PElNZT/xAAbAQABBQEBAAAAAAAAAAAAAAAAAQIDBAUGB//EAEARAAEDAgIHBQYFAwQBBQEAAAEAAgMEESExBRITQVFhcRSBkaGxBjJCwdHwIlJi4fEVIzMkcrLSkiU0NUPCFv/aAAwDAQACEQMRAD8A7bQhFCEUIRQhFCEUIRQhFCEUIRQhFCEUIRQhFCEUIRQhFCEUIRQhFCEUIRQhFCEUIRQhFCFD2tjxBE0lsxFgq3tdmIVQTyFzqey9SRRmR4aFHNII2FyrNj7feSURyIozA5CpPEC5Ug9wJv3cBVmekEbdZpVaCqMjtUhX9UldRQhJaQAgEgE8ATqfDtpbFJdKpEqKEIoQihCKEIoQihCKEKN8q+e6I8486+TEH7vfUO2G12Z4X88fkpdn/a1+dvJSamUSKEIoQihCKEIoQihCKEIoQihCKEIoQihCKEIoQkyyqouzBR2kgD2mlAJySEgZqnxO9mDTQ4hWPZHeT/ADUzaWV3w/L1UDquFvxeGPoq+bfqEepFM/flVR+2wPuqZtBIcyAoXaQjGQJ++abXe6d/5rBMw7S5/cjPxp3Y2t954H31Te2vd7jCfvoU8u09ot6uEjX85j97LTdlTjN6dtqg5M8/4TivtQ8sKvirn4SGm2pRvd99yW9WdzfP6pYi2l+Uwg/Qk/GkvTcHeSW1Xxb5pYh2j+Vwn9nJ/FSXpuDvJLaq4t8D9UoLtH62DP6Ew/eo/0/wCrySjtP6fNLEuPHGPDN4PIvxU0loOJ8B9U7WqODfE/RAx+MHrYNT+ZiFPuZF+NGzi3P8R/KNpNvZ4H62Sv5acevg8SO9RG4/Ze/upNiNzx5j1CNud7HDwPoUf8S4ceuXj/AKyKRB7StvfR2aTcL9CCjtUe826gj1ClRbYw7KWWeNgoLNldTYAXNwDfhTDE8GxBUgljcLhwKrMJvQGkVWiKI7BVYsCQWNlzrbq3JA0J1Iqy+ic1mte9lWZWtc7Vta60FUldTGNwiyoY3F1a3cQQQQQeRBAI8Kcx5Y4ObmmPYHt1XZLM7jwB80rXLqFVewZlBY2HM9vZwtc3v17zg3dmqNCwYu35LW1nLRSJpVRSzEKqgliTYADiSaUAk2CQkAXK55iZBNJI+RpCzm3UYtlv82tgOqctjl0Ivc2vW5GBEwNJAw/lYbyZXlwBOP8AHRb3ZiOIYxKbyCNQ5ve7BRm15686xZC0vJbldbUYcGAOztipNMT0UIRQhe0IRahCLUITbzqOLKPEgUIWf2pil+URyIwYKLHKQeZuNOdjXP6TqDBVxv4Dyub+S0qVofA5nE/RaGOQMLqQR2g3roAb4hZqVQhFCEUIRQhFCEUIRQhUGF3nDziPoiEZ2jR8wuWXNqUtopymxuTqLgcrTqVzY9e6qtqmuk1LK/qqrSj4nHxRlVklRGc2QMyqWPDqgnXiOHbTg1xxATS9rcCVIpqcmsVikjUvI6oo4sxAHtNK1pcbAXTXODRdxssptDf+IErh42mP1j1E9pFz7B41djoXn3jbzKpSaQYMGC/kFQ4reLGzGxlEQOmWFde7rG7X8KttpIm5i/VU31cz99uiewe500xDyg/nTMWb9U3PttSOq4o8G+SVlHLJi7zWkwW5sKeuWfu9RfYuvvqo+uefdw81cZQRj3sfJXOF2XDH6kSA9uUX9p1qs6V7syVabDG33QFMqNSItQhNvKo4sB4kChCjybUgX1poh4yKPvpbFF1El3owS+tjcMPGeMfvUoY47kmsOKjNvts4f+vw3lMh+Bpdk/gUXCZk9IGzR/62LyJPwFLsn8Emu3iokvpQ2WvHF38Ipz8I6UQP4JNo3io7elnZY4TufCGX71FL2eTgjaN4piT0wbOHAzN4RfxEUvZ3pu2YqbaXpS2TKCHwU0nf0UN/ImW4qVrJm5O9VE7Yv94DwWdHpAw7Oqjp1XMLO6IGWxurErIwJDAfRAPdV1s2tg8ff3zVF9Pq4sde3j99y0GM9JGIwbIJR00bAESFFs3gUK28wT41FJSRjcR0/dSxVMhGYPX5W+ifb0wBh81h4nPY2IaM+QaHXyJqA0g3O+SnbVH4m+GKrJd/ZdnBVjwyyiSNHLFmGU5QLaA1ZqoddwKr0cwa0hQz6asWxCx4aC50A+cbXyYVWFKMrq2aiwvZSd59+cQIFGJEfTnrLDErBVP0WlzMxJHIcL62va1tkTIBfMqjJK+oNsmj7/gKhwXpM2nGgSOOJVH1YHNyeJJLG5J1JPGoHQa51nXJVpszI26rbDvSn9I+2G4MV/Nw6/vIaBSjgU01Y4jyTR322239PL/Ywr/0hTuyj8vqk7aOISG3n203HETf3a/ACndlH5U01rfzBR5NqbXbjicT5T5f8LinCl/SmGtb+b1TR/lNuOKxHnipD+/S9mP5R5JO3N/N5Jttn45vWxDnxmkNO7MeATTXN4lMSbtTN67ofFmPxWnCncOCZ21vP7714N0W+tH5A/hS7B3FJ24c10X0Y4DocNKtwbzsdBb+jjH3VwPtS3Vq2j9A/wCTl0uiJdpCTz+QWa3uwWJweNbEYN3j6W0nzZsc3BwV4OL9axB9bhW3oGYVFHZ2JZgem4+GHcqekDspx+r7t98V0rcPfLETRH5dhnjZR1ZQuUSeMZOZW7wMp14aCmVWkKOE2DweQx8xh5qeGCaT4bdVfptmWZskEYHa76hR3gc+69UYtIyVL9WBmG8nd3D6q4aSOJutK7uG/wC+iuoUIABYseZIAv5DQVrNBAxN1QcQTgLJdKkRQhYvbm8E0OJYGTKqsuSLIpEkdlLMDbOx1a2U6EAWJve/DBG+K+9UJZ5GS23LXriUKdIHUxlc4e4y5bXzZuFra3qiQQbK8CCLhcn2pvphsLinxUSfKIjJIsIQgJ0pjgzuCRYa9MMwBvnbtJrQLHOgaCVQBa2ocbfzgosfpsndgkeAQsTZR0zMfdGKhFLfC6sGoaBcqv3m3++cfpI0aZ4wjqhuiWBslz6+rMTwGvmbsYELdXNUZA6c62QVnsr0i7ScKGjw6iwCjo5C504kmWw9nsqNlE04uunSVxAszNeTrJM3SYmRpH5AnQdwA0HgLCrjGNYLNFlQe5zzd5uou1tpiBerGzt9FEU/tECyj/dqVxtuSsaCcSAs3DvNtRWLQlor8lhj0HYGdC3vqs+N0nvA+auRyxRe6Qnm3p20eOIm/u1+AFR9lH5VJ21v5gmp9qbYNr4nEajNpNl0JIHBh2XpI4WvvqjI270slRqW1nZi+/I/wo5babccVifPFSfx1L2Y/lHkou3N/N5JDYHHN62Ic+M8hp3ZjwCaa5vEpiTd2d/XkU+LOfitKKdw4JhrW8/vvSV3Rb60fsP4U7YO4pO3DmnF3SP5Rf1P9aXs54pprRwKcXdPtm/Y/wC6js/NJ239Pn+ycG6q85G9g/Gl7OOKb2w8EsbrR/Xf9n8KXs44pO2O4BLXdiH60h81/hpdg1J2x/AffenBu3B2Mf0vwo2DUna5OSWN3sP9Q/rN+NLsWJvapOKWNg4cf0f7TH76XYs4JO0y8fRD7Eh5RLSGFnBKKiTipOEkRU6CVQ0B4C18h5FQfhSWtgU4OJN0jH7MSPTo47EXVgq2Ydo091Ba22STWffMqbtGUh47fkY9PLspxzSG9kuR1gsSo6Y+qoGifaYcM3YOVITZOHNQ4cMzEsTmJ1N9D7Dx9tDQcymuIOAT9racD2HSpQoSDvXtCavKEIoQihCKEIDqPWzW+zb76r1BnDbw6t/1Xt4j6KzTiAm02tb9NvQ/VW2zcDhpTZZmJ+rdQfYVvXLVumdK03vwtA42JHiHeq34NFaOm/xyuJ4YA+GrdXA3Zh55z+l+ArHPtVXnLVHd+6tjQdKOPip2ztnpCpWMEAtmNyTqQBz7gKx62umrJBJMcbWwFsMT81oU1NHTs1IxhnxUrKL3tqOBqrrG1r4KewvdUO9u8qYSIm3SS2uqDlyzOeS+8+0jU0ZoqWsOsMGDM/IcT6b1VqK2OA6p947vqrv0TbzjG4M5gqzxNllCiwObVJAOVxceKNyrsBSspmhjBYffms3bGU6zs1tqEIoQihCj7SWMxP02XospMmbQBQLkk8rWvfla9K0kG4zSOAIsV8+bY2t8ujkw2FmlEays6RObCZb6MQB63PLzOtsxN9UND/xH3lmlxiOqPdUPDYVfk8MZHSWmlsLXuxWHgOfrWqUAaoBVZznFxIwVlEix6IFD2szLayjmiEc+1vIcyZAAoXOICFtwUf61JgFFYlXuBw4Qdrcz9w7qS6daycxU+Ud54UoF01zrBVbG/GpFCvFIvYtl7zw86hnkfG3WY3W5Xse7cTyw6qaCNkjtV7tXna47+A549FObYc5K2UFWIGZSCACePba2vCsb/wDo6IscbkOAP4XAg3G7hfdmtA6FqWvAsCDbEG4tx3HyTm8uHyzgKpyiJQLA20LD8Kg9mqnXpXGRw1i9xPfYqbTUJE41RgGgeF1W10oIOSxC0jNFKmooQihCKEIoQihCKEIoQihC9jUsyqOLEAedISntbdWGN2MyAFWDX0N7J8TrSByeYlG+Qv8AY/tE/ipbpuzKal2Y5+p/aJ/FTTinBpCdwOBkAMcmRoj2SJmU9q6+6mgHepFYYzAmPKy5WlCKiFmVQuUWLWY6ns7KXNFrKmTZMtyzFCTqT0ifxUgbvKQ45KQMA/2P7RP4qkuo9Qp6PCymynIQTbV0NvCxv7KabJzWle7R2UYrEOCCbai1ja41udNDRrJXRhQnUj1hb4eRpwIKhLSF5SpqKEIoQksl6SyUFRpsGDTCxSCRScLtjEwerIWUfRk6w9vrDyNYtZoKkqMSyx4twP0PeFp0+lJ48A6454/v5roGzcQ0kUbsuVmQMQOVxevOauFsM742m4aSL9F10DzJG15Fri6k1WUqwm9GxQkrPqY5b3vrZiNVN+RGo8xyr0T2br2VEGwdg5g8W8fkfHeuT0xTPhk2rcneR4fTwVf6EcUYtpvDfSSKRCO1oyGU+QD/AKxrQqW/h6KSndfvXfaoq2ihCze9yTlo8nTdHZs3Qlg2e65c2QhrWvblxvyq3SmIX17d6qVQlNtS/csB6RNuTwwphcczss6Zisbx58qFdJSIltc8lJByty4zRiAm7QcFG41AGJH33LHYXCQKB0cUwL2IHSLmueA/mzr4Va1QBgFSLy42JyV7K8RjAUMZy0gYq65i2WLpArZMpcrkBygXs9iSesu5G9VcLRW9WX9dP8unBREC6mYKOMkNllyggN114c7AJfh2EGlKUWVtHlzno83R6WzX487ZtbePfSjNNco+Ne7nu0qZuSrPOKj0qYkSrcUhCc0rQbtT/J4GknlyxE/NqeXG5UcTf6o7L868/wBPRirrRDTMu8e8R6HdhxPTcuu0YTBTbSZ1mnIH5ddwHXepW8u2pIViMIUrID1zryBFrG2oN791VdCaJhq5HtnvdlsMuN778LclNpKukp2NdFazt+ay7YmSQ3kYse/h7BoK7+koaemFoWBvTPvOZXKVFXNP/keT6eGXkvauKoihCKEJifGxp6zqvcSB7qaXtGZUjY3OyCinbkF7dIPYbe21qbtWcU/s0nBPYjacSWzOBcXHO47bDlSmRozKa2F7sgmottQMbCQX7wR7yLUglad6caeQC9kvHbVjisHbU8ABc/6UrpGtzSRwufko8e8MB+kR4qfjTRM1PNLIFNkN7Mh7CCPcQacccQo24GxULbO2nOUTyXt6qge+w+JqFzrZqyxpfkqk7cTkr+78aZtApNgeIU+HFRsmcNYcDmNrHsNPBBF7qJzHA2spsW0YMOmdZI5J2HVAYER95+13cqNZrRe904RvOYVrj9oLmjjlGaJ4YyTxKsR66n/d6kLheyjAwVfidmmM2vdTqjDgw/HupNRNLkj5JS6ibtEk4dgQVJBBuD30haUoeFB3h3hm6qswYjUaWA5XIHE1G95GCsxRh+JTEeP2gRYQykdnQM37pqo6viGcjR3j6qy2i/SV5s3asyzCGZSrE5bMpRlY8AQQLXuOXMVYhqQ8Aggg7xj6KCelAvhYrSX5EWPYf961cBus5zSF7SpqKEIoQkmLOVT6zBfabVBUzCGJ0h+EE+Aup4IzLI1g3kDxW32ttRMPEW4n1UXtbkPDtPZXlNBQy11RqDfiTwG8/Tmu8q520sWsegHFYbBbZxMUjSZ8+c5nRvVPgPo6aC3YONd7UaCpZoRHq2sLAjMfXndcvFpSZkhde98wcv2Wmi2xFi0KHqsRqh4jvU/Sseftrk5KGr0VO2ZuIBzGR5HhfL0K6OGem0jEYjmRlv6jjb+VnvRVsxk22yyDrRxTSX5EMVUMO4iSut7SyogErMj5cllCmdBIWO3efNd4qupUUIRQhfP3phzTbY6MKWyxwxgAcjd9P1zV+mH4bc1UqHWXjdW4U3c6Mw4KOaIe3kW8hpcnRtdY9w3BUu1saIokVdW6SQ+AywgH2qfZUTjbBTxM1hcqOWx0xzrBM1wOskDkN9q4Ugk9vOqj66Bhs6RoPMgepVsUpIwan4v5TQaYfEgcdcM/+XTBpKmOUzP/ACb9UvY3flS8NvbNG2WaMacRYo48QfwFXGTawuMRyUD6YdFeQY9JruhuCfMHsI5GrbHBwwWbLGWOsU7T1Ekv7aa8EggGyewgEEi6j4mNpDdyT2dw7AOQqtBSRQt1YxYeZPEnMnmVamq5Jna0hufIcgMgOieinbouhbVVbNH9k8x4EE1W7CGVYqWYEgtdzG49QQB06KbtevTGB+4gt5HeOhBNufXBV9K01mrN43bEzymLDqSQSAFQuzEcbKAdBY8ByvVOapDAS4gAbzYDxK0YKQOAuLkprE4rHQgPNFKik2BlgZFJ1NrlRrYHQHkagir45XWjka48AQfRTvog0YtsrObaRbDGRdDlPkRofZrV0yXZcKi2ECXVKb3F3MG0elJxHRmNlzLkzsQ9yGvmFtVbt4VzWl9MHR5aNnra18b2y7jxW3T0wlBxWi3n9GMOGwcs6TStJGuazZMpAIzaBb+rfnWXQe0ktRVMiexoa42wvflvtnyViWja1hIzWS3E3cXH4roXZlRY2kYra9gVUAEggasOXI1taX0gaGn2rQCSQBfLed3IKrTQiV1ir/f/ANH8WCwyzQySv84FkEhQgKwNiMqD6QA5+tWbobTslbOYpWtGFxa+7diTux7lPU0rY2azVntytkjG46KKW5QgtJY2ORENhflchR51q6XrHUlI6VvvYAdSfpcqtTRB7w3ctb6RtycHg8L00XSK5kVEUvmU3uTe4v6qsePKsPQemausqNlJYixJwsfpmeCt1NPGxmsFi9lbc6JAjKSATYgjQHuPnXZsl1RZYstPrm4KRnSfGRA3KPLEhHDqllDDu4mq1XIRG97cw0kdwVimjtqtK7HtLcTZ8WHmywIp6J8rM7kg5TYguxtrXndPpvSEs7LvJFxgAMr8gtp1PEGmwXC8HDndEvbO6rfjbMQL252vXosr9RjncAT4LIa27rLou8HotXD4aacYosYkL5TEBfLra+fSuWovaZ1ROyIxW1ja9/2V59EGtJusbsXGgDI7WA9S/IHlfkL/ABrsGO3FY8zCcQriLeaOMGNgZY/s26rdqk//AFUm1AUYgLhjgmsPvLGTZgyjt0PttrSicb1G6kduKukkDC4III0IqcEEKqWkGxWP3rHX/Q+81Vk98LTpPd719JQPdVPaoPurxV4s4jmupGS4H6TJOj2tO3CzQsL9ohi/CvTPZ430fFb9X/IrGrBrSkfeSYi3xYrZ4lcciGIN/Gxrd2hG5Z7qYJWG3oF7OhA7Qc1vHQU8T8VA+k/KV7tPeQLpFY9rHgPDtpXTbmoipL+8kJh9puudYMQV7RAbeQydYd4vWc7StO12qZmg9Wq6KHD3PVO7D3jMc6/KQQFYgm1iptbrr3X8aZpLa1NI6OKxLh4i9+mKloYooKlsj7gD6WV5jcYcRJnPqjRB2Dt8T+HZUmidGto4dX4jiTxP0G7x3qtpOuNTLrbhgBy+pSsta9lk3UTGQ2UsNCoLX7LC96ikjBabqaKQhwstH6D8dJiMRM8oDPFAsfScGKyPmsbaHWL4+fOmkbTn+3g05jdfiOHMfRdV2ozsG0xI38uB+v1XY6VMRQhFCFx/0p7UXCTSqyFpJ0DxOPorboypPEWynhybxrTppW7K28LNqIXGS+4rPKgC+VaNrBY5NysfvGhvcggFTl042JFx266eVVD7y1KfIL6Wha6qe4fCvGHiziumGSzeK39wUWIfDyu0bo2UsynJewPrC9hrxNhWtHoKskgE8bQ4EXsDj4fIKE1DA7VKtdvbCgxkZjnQMLdVvpKfrI3I+487iqVHXT0cmvEbcRuPIhPfG14sVwPExPs/Fywv1sjZTbTMpGZGHZcEHuuRXqlBWNnhbO3Jw/kdxXP1VPiWHcvJN6JCeqqAdhuT5m4q6Z3KsKNtsbqXgN5gxAkUC/0l4eY5D209s+5yjkpLe6nMbvKimyLn772Hl20OnAySMpCfeNlAbeOVj1EXwsWPuP3VG6cjHJTNpG80td5my2ZAW5EGw8xrS7c2TeyNvgVZ+ixr7UiY/SEx7v5tr2rnfaM/6B/Vv/ILVo22kC6D6Y0vs6/ZNGf8S/fXL+zBtXW4tPyV6tH9pcv2SL4e3LrD316S33FzkuEiu/Q9jTFj2hY26WNlt2vGcw/ZElcv7UU+vR6+9jh4HA+dlsUL/wAduK7DtrB9Nh5oj/SROn6ykffXCUsuxnZJ+VwPgVqPF2kLnHoMwfUxM55lIh3ZQXb/ABp7K6r2um/FFD1d8h6FUqFlgSt5vbsz5Tg54QLs0Zyfnr1k/aUVzejans1XHKcgcehwPkVblbrMIXN/Qfgc02Intosaxqe+Q5m8wI19tdX7WTasUcPEk+At8/JUaBmJKuPSliVbF7NwzAMjYhXkU8wZEjAPcQZBVH2ejc2mqZ24ENIB6An6KapN3sbzV3t7cDCTQNHDDFBIStpFjF1AYFrWIvdQRx51n0enaqGYPle57ccCc8MPNSSU7HNsBZYn0hbl4bB4fDmHN0jzrE8jsSSCjm5UWUaqDoBXQaF0xUVk8gltqhpIAHMb8/EqtUU7GMFuKn4v0QxqjucU7OqM1+jGrAE69Ym16rRe1b3PawRAAkDPd4JTRYH8SrPR5uNDi4ExMk0iss1gq5bdQqQCSCbmremtNS0kxp2MBBbmb77plNTNcNYldY27ho5cPLHM+SJ42WRswXKpGpzNoLdp0riqOSSKdj4hdwIIGdz0GK0HgFpByXFt9d28Dh4ozg8UcRK0oQp0sUhylWNwsag3zBR+lXf6K0jW1EjhUxajQL3s5uNxvcSMrnuWZNDEG/gNytFhNzsHs7C/KdpDpZDYCMG6hiCRGiggSNa9yxtoToBesuXS1ZpCo7PQ/hbx324k42HC2Popm08cTdaRPYTd3Z21sO74SI4aZDl7AGtcZ1BKsp7RrxqOTSGkNFTtZUu2jTj3b7GwII54JwiinbdossDsKd4pXhfSxYFex0NmHuPsruqeUOAc04EXHesKqi45hM70+uPzT8adJ7yKXLvX0Zs83ij/AKtf8IrxmfCV3U+q6luQWGwqD/iOa/0sGD7oR+7XRSOP9BZbc/8A7Ks0f6g9Fbb3T7MhkhbHRxlmDLFmiLi11zEgAroSupF9TbnVLRrNJTMe2kcbCxNjY77b78cu/cpJTE0gvSN4Nw8HioT0UUcMhF45YlVRci4LBbB1Pw4EUtFpyrpZf7ji5u8OJPhfEH7KSSnje3ALL+iLdZSZMTOgLpIYolOoVk9d+83OUHlZq2PaXSbhq08RwI1ieIOQ+Z44KvRwAXc5T9p+lARY8wdEpgSTopJCxzAg5XYDhlU30524iq0Hs0ZKMTax1yNYDdxA6keCe6sDZNXcs16V9tYLFNEcO2eZMyyOqkKU0sCxAzkHha41bWtb2do6yma4TizTYgXxB6br7+5V6ySN9tXNRNisTFGLdYgAfAV2EZ/CufmF3lXOMwMkIBe1ibaG9j2GpLqNzLKu2w9oJT9gj2i330SH8BRCP7g6rWf+HzDWixcn1pIo/wBRWb/qVi1JxAXQwe6ut1VU68oQihC45/4hMLrg5OVpkP8Adsv71W6U5hV6jILPYFs0MZ7UW/jYXrZbi0LnpPwyEc1m965mJjVrWRCq6a2uTY9vGqr8HLRp3XC+iNnNeKM9saH2qK8anFpXDmfVdO3ILjW9+6eLxO1MQIYHKs6ESMCsdjGgJznQ2N7gXOh0rvNGaUpKbR0e0eLgHAYuzO7PxsFmzwPfLgF2bA4fo4o473yIqX7cqgX87VwU0m0kc+1rknxK0miwsuZ7d2Cm0ttMgb5qGGP5Sy8cwLdQHtIKi/LK3MV11HXP0dokPI/E5x1QeGGPTM87jcVSkibLN0zU/eXer+TZFwuBwSlVAaTqsF62uVcouzW1Lm+p5m9V6DRn9RYamrmNze2IvhvN8hwAsnyzbIhrGpn0i7vRYjAjHxxdFMESVxbKSjBcyyD66g3vx6pHg/QlfLBWdje/WbctG+xF7Ecjw53TamEPZrgYpW5W6OEw2DXG4tVdjH0xMgzLGhGZQqW1a1jexN9B3ppXStVUVRpaYkAHVwwLjkceHlbEoggYxmu5aTcnbmFxSyvhYehs4D3RELG3VY5Cb6aa66Vk6WoqmlcxtQ/WuMMSbcRip4ZGPF2hY/cTdeLEYzHYiZQ6xYyZI0YXXP0jMWYfSsCtgdNSey25pfScsFJBBEbFzGkkZ2sBYcN9/wCVBDCHSOeeK0eC39il2iMDHESoLp0uYAZ41YsAlvV6hF7+Vtay5dByR0Pa3uxwNuRItc3zxva3epW1AMmzAXnpcH/42Tuki/xgffR7NH/1BvR3oir/AMRXKdhaw255iPhXp0eIsuZnwfdOxt8j2rEwOiSxFj3MFEvszOKoaUp9rTyxcWm3W1x5q7SSWLSvoSvIl0SzWysImzMHOzjqpJiJyF4lS7FAL262QIPHStapldpKrja3MhjceNhfuvc9FC1oiae8rQYadXRXQ3VlDKRzVhcEeRrLkY5jixwsQbHqFKCCLhVm7ewUwiyqn9LPJMe7Oeqo7goAq5X1z6tzHO+Fob4ZnvKZHGGXsuVb8Y7pNuRjlFLhYx5Orn9pyPKuz0TDs9DuP5mvPkR6BUJnXqAOC6nvnjXhwWIlibLIkZKtYGxuBexFudcboqFk1ZHHILgnFXpnFrCQvnzaW28RNrNPLJlOYB3YqCOYW9gfAV6dBRwQ4RMDb4YAA+OaxTK95xK+mMQMyMO1T7xXkrDqvB5reOS+YNjEdNAeySM37OsutevVP+J45H0KwmG0nevofftL7Pxf9RIf1VJ+6vL9Dm1dD/uHmtmYXYVxH0fxK20sKHAt0t9e1VZl/aC16Fplzm0Epbnb1IB8rrJpQDKLrtW/GMwsOHEmLw/TxCRRlyI9ma4DWcgDsvfnXn+iYamafUppNRxBxuRgN2F+q1pnNa27hcLJbP8ASXs6BSIMFNEpIzBIoEBJGl8smpsD7K25vZzSE7gZpmuPMuPq1VxVxAYBc9xuMXEY+SaNSqyStIAbXAOpvbS97+2uvoIHwQRxONy0AYcllVL2u1nBNbz+sv5pq9J7wVemy719GbOHzUf9Wn+EV4zObyu6n1XUNyCxZFt4h9rBfef4a389BdJPv1Vf/wC/uVF6dPXwf5s/xhrR9kfdm6t//Sgr8gtj6MMSZNmYcniodPJJHRf2QKwtPxhmkJAN9j4gE+atUxJiF0vcadcuKiHrRY7Ehh3PKzqfAhvcaTS7Ha0UhydGzybY+iWE3uOZXPMf6OcVLtCUZcsDzPJ011tkdi+gvcsLkWtxHZrXUQ+0FLFQsN7vDQNXHMC3S2/pzVJ9I90p4Kt9I27WFwLxxwSyNIwLOrlDkXguqqDqc3G/D22tCaRqa5jnytAAwBF8TvzJywUVVCyOwbmoibVEMcd7mSwIty7Ca6MP1QFkGIveSMlMx++3TZAyEKLZrWN27fDupdsOCc6nJGaN4JwcKxU3DZLHuzA/AVJKfwKvTtIlx3XW/wDRFKMPsiSUmzSTymPmS4REUAc9UJ9pOgNZT2GSUNH2Ft64jiuVa7vqxnjaPOSSDI/WsyW6xkc6Pflx1sRVyq2YjINuXVUKbaGQEX59PvJb2sdbCKELm3p5wubAROP6PEqT+aySL8ctWKY/iUU3urnm7r3w6d2Yexj91q24T+ALnqkWlKpN6x1l8G+6q83vK1S+6V9AbvvfC4c9sER9qLXjtaLVMg/U71K6qP3B0VHLv1Em0fkDxsDmVBJcZc7orqLcbHMBftPDnWi3QkrqHtjXA4E232BIOPdfoojUNEmzKst7IcY0DDBOiS63zDUjsja9kbvII7xxqro19I2YGrBLeWXeMyOh8U+UPLfwZrEehNwPliNcTB0L5vW0zg3vqSGzX7z310HtWCRC9vu2NrZbvlkqtF8QOavd9N7cVg5lSLBmaNkBVxnPWuQVsoNiNPbWdorRVLWRF0kuq4HLDLccVNNK9hwbdZXe3fXH/J2ixGBEKYiNkDNn4OuttbB7G+U6jmK2dG6GoduJIZtYsN7C275cxhzVeaokDcW5rYQw/Ldiqkds0mEVV106RFAyk8uulqwnP7FpYufkHk9xOfgbqyBtIbDgqv0O7LngixHTRPFmkXKHUqTlBBsDy4a8Dyq57T1MM8keycHWByxztZRUcbmA6wS/RnjV+UbSgv1xjZpQO0M7IbeBQX/OFN09C7YU027Ztb3gA/PyT4H/AInN5qBsvcrEQ7a+UBQcN0ks2fMv9KkgyZb5rhntwtYXvVmo0xTzaJ2BP9yzW2sfhIxvlaw8UxkDmz6+5Xvpb/8A1k358P8A7qVnezf/AMgzo7/iVLVf4iuZ7kINXb1Y7ufEWyjzNq9QhC5mo95VG8qEvnPFr3+P3mmSe9dSU7sLL6A3Y2h8owkE3EvEpbn1wLOPJgw8q8g0hB2eqki4E+G7yXTRu1mArO+l/HdHs9kvYzSJGPAHpD5WS3nWr7Mw7SuDtzQT8h6qGsdaI8156JtriXAKjMM0LNEbkDq+snkFYL+jR7R0hjrS9oweAe/I+Yv3opJNaMX3LYNi4xxkQdt2H41hiGQ5NPgVY1gvnRcf0u0RMTo+MWS5+qZgw9gt7K9TMGyoTENzCO/VssUPvNrc12z0hYhP5OxQzrfo7WuL+sOVef6Ejf26I2OfyK1agjZlfPEg0Pga9QGaxG5hfS53gwqIhkxMCBlUjNKgvcA6XOteS9gqXvcGRuNicgfot7aNtmvmrLbQcBwPwPdXrN74lYJON13DYPpGweIhCYlxHIUyyq6nI2lmIaxGU66Gx1rzys9n6yCUvpxrNvcEHEcMM7jiFrx1Ub22cuYb2NhYcYrbOc9GgRwwLELKGJ6pfUgWQ8xxrr9HCpmpS2tGJuLYYttvt3qhPqNeDGuibN9J+DmhyYxCjEZZFMZkjftsACbHsYadp41y8/s1Vwy61K643G+q4eniD4K6ysjcPxKj3m39wow8mFwGGVVkBDsY0RLHiVjHrN3sBbvrQoNB1RnbUVkhJbkLknvO4chmopapmqWsCy+7mCIux52t4V2UTd6w6h4yCh70g9Jb7Gnjc/6UkmDlJSn8Peuyr6SdmqoAnbQAfzM3L9CvMT7O6Rc4nUH/AJN+q6IVUXFYnbm/UK7UjxmHUzIuG6Ig3juS0h0upItmXl210FJoSU6OdSzHVJdrfm4c+R3qpLVNEoc3HBUO++952i0RMIi6IOAA5e+fKTc5VtbIK0tE6JGjw8B+trW3WyvzPFQVFRtbYK23V9I/yLCJhxhukKs5zGXKLMxbhkPbaqWkfZ7ttSZjJq3AwtfIW4hSxVgYwNsqPD72YiPFzYuE5Glcs6eshBJIVxzt26Hja1zWi/RUElKymlFw0AA5HqOHTEKEVLmvLhvV1P6Vce4yqIEJHFI2LDvGd2HurPZ7L0LTc6x5Ei3kAfNSmukIyVFHsuebNipbvd/nCxu5Paw4heXlbhXRQwNYwNYAGjIBZ8s1zicVHlZBi4zJ/N54i9xcZMy5tBxFr0yp1jG8M96xt1th5p1PYW1lqPSJitmPDGMAIhJ0t36ONkOTI3ElRcZsulc9oSPSTZXGsLtW2FyDjcczuur9S6Et/BmqCPDSTwQwxglmf2AZtT2DUV1WLmhoWQLNkc4rr24W6fzEayMWgjzZf+YWYs+Uco8xNzxawHqjWvPM2G7Ge9vP3v8ATqrEMLpyHye7uHH9vXpn0YDlyrMWmihCKELH+lvC9JsrE24r0cn6kiE/s3qWA2eEyT3SuN7mNmTJ/wA23kwX/WtOScw00kgzaCfAXWOYRLUxsOTiB4mygb2xkMoPEFlPjp+FBkbK1sjMiLjoUsMboy5jswbHuXT9gekDARYPDJJPaRYIkdRHKxDKiqwJCW4g153WaBrpaqVzGYFziDdowJvvK6COpiDAL7lzHfLbKS7RlxWHYlc8Txkgr1o44xwOo6yV1+i6R8VC2nmGNnA78CT8iqE8oM2s1dl/4/2dYE4pNRe2VyR3EBa4P+haQvYRHxH1Wn2mLiuT7c3jEO1JMXgJAVax1VgrZlXpEZWAJBYX5a6jheu0pNHmbRzaasbYjDMXFibEEXF7YLOkm1ZdeMrTr6Yzk1wfX/rur4/zd/L31jn2RGt/lw/24+qn7eOCxu39vYraUgL2CLfIi3CJfmb3ux01PlYV0Wj9GQULC2IYnMnM/tyVOeodJmn93N8MXs4NGoVoyb5JASAeZQgi19L8R3Xuai0hoamrnB77hw3jf1uDdOhqnRiwxCnp6VceGZvmCGtZTG2VbX9Szhtb65ieA4VTPsxQloH4hbfcXPXC3gApRXPvkqLZ8uM6Z8ZAHEpdnZowCbyEs3zepZbnhYitp1FFJAIHNuwADHllzvzVXtBD9a9irPGb9bTLqzSuhQ3CiMKCbEHOuXraHgdOBsCKz2aAoGNLdnnxJv3Hd3YqU1khOaibS23tDGxt0sjvEpBcZURQeVwoF/fVml0VS0x14Y7HjiT5kqOSqc7BxVvgIOgwiIfWmbO35o0Hvv7BWw0arVmSu1nEqPi9lviBlRSTxvyHeTyFI9pdkiJ+qVT4jZ+Ig6gnFuyOVyBfuAtVZ9Oy93AE9LlXW1GGBKjts6RiMz5u+7H2XFKIw3BoHcmmYHNeSbEbuPiKfquCQTgLwbDb7Psos5G3CebYhtx18NKTUKbtxdNJsNvs+yl1XFOM4UxtidQDmNb/AOlLsyo9uLqMmw27R5Ck1CnmcKywexgoPO/G9PbEoHz4pmfYIvpcUhiKc2o4pWG2GAbm58fwoERQ6oSpNgqeRHgaUxJBUp7C7EUG9vbrStiTXVBKuYYbCrDW2VRzrqBtTZwk4jwqKSO6milLVVfyAO1vd+FRbIqz2hPwbCUcr+OtKIkx1QVNj2Uo4ADwFP2KiM5KQdjJf1V9go2KXtB4qVgtmrmA4c6DGAECUkq0XZq03ZhSbQqLiLwSBk5rZlPBhc3BHOnNGrkml2tmq3bmx0lTp4Qcv015oezvXsNNkZf8TU+OQtwKi4jdcB4VjzuZIw5BtoT4AWFNMWIATxObYp/bu1FwkfQQEGRl+dlHIcMqd3f3U57tQarc0kUe0Osfv7813vc7BNDgMLE/rpBGH/Oygt7yaxHm7iVtgWCuKalRQhFCFTb64cybPxiAXLYWYKO/o2t77U+M2cCkOS+f/R+15gvbJGfeb/dVmvdahn/2n0Kz4h/qoj+r6LS797FHSBrdWQX8HXQ+GlvfWb7NVW3pjCc2HyOI87jwVjTEeyn2oyd6j9rLH/yAO1vd+FdBsisztCcXYIOgBJ7tTSPaGDWcbDnglZK57tVgueAF/RM/yB3n3fhSiMlBntgn4NhAa6nxpdkU01CcGylv6o9gpdkk25V3s8INGFu8cPZypwjTDLdT5Nmq3YRQYwlEhTTbFU8RSbIJTKo8mwsuqHX2H204MAUZcSvHx0ijLKBKvZILnybiKde2aQG6n7EwEb5iiPGrqUdW1Q34ZSbag2NrGgADIJxJKXtfDKjZ+iaXKAq29RQosAbG5PbwpTxSKskxjyCxOVfqL1VHkKAbpjjZIXCL2UoYEwyFOLhwOVO1Qml5SuhFLqhJrFHQjso1QjWK96IUWRrFedEKNUI1ilZBRZJcpWHwud1QcWNvAcSfZeqtbUtpYHTO+EeJ3DvOCs0sLqiVsQ3ny3nwTmNUCV1HJrewCodFPdJRxvdmRc9SptJtDaqQNyB+Say1o2VC6AtCLr21CEWoQihIi1CVeZaEXXtqEIoSLx+FBShWey8HCYmaQ2fW/WsV7LDnUeastFlHUp9eT9Rf46ZZvH78E7H7/lQ8X0DN1pJbjTSMfxUtm/f8JMfv+V7skQiT5qSVmOhXo1II5hhmtahtr4ffkldff9+auNrCJIiysyqEAZo1zsE1sBrcKddRe9qdfDFJbgs7u9u7h8dMWw5mnaMo7qUUJYHqq+dlBDWIsDcjN3mqj3Q5ud6/RXGCcCzW+n1XWvl20/yCfqx//Kqts6T8x8/+qm2lZ+UeX/ZQdp7QxdlXEXhU3ylLR5iORdJnI7bXF9eNqngipyfwY9fpYKKaWoAtJ+Hph5glX+6mJeSElyWAciNzqWSy63+lZiy355efGqVWxjZLN+yrlI97o7u7uYVpicUkYu7BR2mqUkrIxd5sOausjc82aLqOdpwkWzqQePE6eyqx0lSj4wpOzS/lXDtkbl4nDbRDIgbDJKcr511ivdTlJzXAy304g0ldpqkkpXsa+7nNIyO/uUUVDIJmuIwBvuW921s0Tx5L5SGDK1r2I46XF9CRXM6K0i6gn2oFxYgjK/rvsr9dSCqi1L2N7g/fJV43egiUvISwUXJY2UeQt771qye0dfUvEcIDb5BoufE38gFTi0PSQjWlxtxNh4C3ndZvHbSEhyQrki7hYt5ch3e3srpNGaJcwieqcXyczcN6X38927isyv0oHMMFONRnLDW8N3Lfv4JhUroQFgkpdqVIkvGDSEJQ6yYeMikspAQUuHEMnqny5eykSqxweNeS+WNiRxtqKZingJxsxF2tGD9bifBRqfhRY707BN3H0VzH6z6/qpwHnei4GSLXzTSs/wA5KzFmC5EvwDPfgOVlB91IHGxJQQL2CaxLSZY5UYq4HRyZSdSo6p77r8DS3JF0hFiknFhv52IMfrL1G92h8xTky4QuFVv5qUE8kfqt4A8D7aOiLAp3G4CSHKXsQdLjt7DSgprmWTYp6hXtCEWoQkiQKest1520Pl+FVapkzm3hdquHHEHkR8xiPJW6V8LXWmbrNPDAjmD8jgVbxbD6RA8MgYHhm08rjge61c6PaZ0EhirIi0je3Hvsd3MErYk0GyRgkpZLg8fqPSyn7tbJeN3eVbEdVNQdDqTp5D21l+0WmIqqNkUDrjM5jkBj3nwVrRGj3wPc+UWOQ+Z9FnNrTKMTNdgPnDxIrq9C/wDsYv8AaFh6TH+qf1THylPrr+sK1LhUNUncg4pPrr+sPxo1hxS6juBSTjovyifrr+NJrt4pdm/gfBJO0Yfysf66/jRrt4hGyk/KfBJ/lSH8tH+sPxo2jeKXYyflK8O1YfyqfrCk2jeKNhJ+Urw7Xg/Kr7aNozil2EnBJO2oPyq+/wDCk2rOKOzycE5hdpRyNljYs3YFY+ZNrAd5pRI05FBgkAuR6K8w+DA1Op+FBN0NZbFONhwTwpllJrJrFyrGvfyH++VLZISqBY2kYKguxP8AsmkOOAShRtsbbjwoaGHryEfOyDQfmqez41G+QMwGanjhL8TktDs/ZOMxGIwhwoHRiBRiGf8AmwrHg31iRewGvgNaZPPsrH73KSngEocPPxW73SMeBZ8K8SxZpM+YcCz6DMeam1lb9E2I1qzxCVu1j7x9+firMExjdspO4/fl4Zra1nrQXjKCLEAjsNCF6KEINCFBm2TE2uXKe1dPdwrOn0XTTfDY8Rh+3krDaqVu+/VVW0NmGMZswIvbsP8ArWBX6LNK3XDri9uB/fyVyGo2htbFQKyVZXOPShi8RE8bHKcM2i8QFkHEPrqSNQfHsuey9mHwargB/c3k7xy4Dj3d2JpWKR5FydXgOKxib0uOAi9/8VdeJnDcsQ0YPH77ktd6JjwEZ8Ax/epdu5N7Gzn99ydXbmKPCMeUbfjTe0Hkl7EzgU4NpY08IW8oXo7SeITuxN4FK+U7QPDDy+UD/wANJ2k8Ql7C3gU5AcffrYPEMO7Dyg+VkoFRxISmiuMBZafYeKxEKOTg8QFPWOeGVMveWK2t51I2ZjsLqB8EkeYVYZWZzITqxvx01+6pbXzUGtwUv+UyBYgHw0NIQhpupcjKCkZIBAzsD9Z9fcoUe2g8E4HenUj6xTk4sO5hqh9un6RobwQeK9gAYWYd2v8AvSgcEjuKg4nd9SweOSVGBuLOWF+8NfSmlmNwU9sgtYgKNvBgcbiAo6ZLLrYBoyT2ki96Rweck9joxmqrDboY5+EiD8/EBfiagcXt3H1VhuydvHorOH0X7UcXDRkf19/heoDUgZ3VgU4OVk4PRJtM/Sh85m/gpO0t5p3Zkf8Ak5tI8Xw3nLJ/lUnaWc0vZ+atd3fR/tPZ79J02F6IkdLH0kpzD7I6L17cD7dKxtMillpy6XMZHffh38O9XqTaMfZpwW4rhFsqXh9ltKt7Ll1tm7u6xrSo9GTVDQ9pAHH9h87KvLUMYbHEqg21uFiZ7hWwUQPbCZW9rAD9mulpNHthxe97j1LR5G/mqclUXCwaB3A+v0WcPoQmJucbEL9kJ9wDgCtoVIAtbzWeYbm90oeg1+eOT+wP+bR2ocEdnHFLHoNbnjx//Mf86jtXJJ2ccU8noOXnjifCAD/qmk7VyR2ccU5/5IwgXbGvbt6NR8Wo7S45BGwaN6gYr0Z7Pj44+Vj2IqN7wCB5mp2bZ3w+Kge+Bu+/RVT7lYUMCrTso5OUF/1F08jVpkJ+LyVSSpB9weKusJhEiXLGgVewC3me095qcADJVnOLsSnqE1Q8Zj1TQat7h40qFVJhp57si5tbE8B4CkxKUBXe7OxDPJ0EJ6gt8qnHZ+TjPaeHv4C1QTziJuGasQQGV3JbbA+jLZkb5/kwkYm/zrvINfsM2U+YrJMzzvWyI2jIJ7clQDOAAAGUADQAAyWAHKrNbkzoqlHm/qrjbWyUxCZW0YXyNa9r8QR9JTzXn3EAivDM6J1wrE0LZW2KotnbakwxaDEI7lLZSpBIU8LliM6aGzcdCCLirb6Zs344jmqkdQ6H+3Ljb7+z81p8HillRXQ3VuHLgbEEHgQQQR2iqD2FjtV2avseHt1m5J6mpyKEIoQqPeKfrInP1reOg++uc068ucyIdfkPmtCiZg56l4PZShLOLsdT3dwNW6TRETYNWYXcc+XIHl59FDJUuL7tOCq9obPkhIkjGdV1ta578w5i3Me6qL9HT0cglh/EB49DxHTwVuKaOZuo/AlXmz8SksaulrHw0PMHvFdDBM2aMPbkVnSxOieWO3KVepVGi9CEXoQi9CEXoQihCo9r7p4XEXLxhXP04+q1+020bzBqeOpkjyOHNV5aWKTEjHiFzvae6HRYkKsvSIuVmuuU66hONibWN9OIrVgkMjdYiyypoRE7VBus9jIJQ5klRlzklSQQD+aeB8qlaQXEBQvBABIUeV2HqkilcmtK0O08O8a9N1dcpdftEakHvPxoI3p+5Mw7UQ8QR7/hSpilR4lDwYe37jQhO0iF6jEG4Nj2jSg45pRhiFNh2xOvqzSebE+43qIwRnNoUjZ5W5OKlLvXiV+mG8UX7gKifSwgEkW71OyrnJABueiY2lvc7AZwGccFUWUE82Nzr/vSuUm0dNpKXWF2RDK+Z5gc918h3roO1x0ceq6zpN9shyvy323ppd7jlVXwyqLi7qxLDtNiNfCrFT7Nw9nLIfeGIJ3ngTwPgFTi0u7aXeMFepvV0AVRH0itdg2e3Z9k37ar+zsRkjkicbFpy6/uCrGlJdiWvAuHD0/lPf8AG/8AyP7z/srpP6f+ry/dZX9R/T5/svDvueUH95/2Uv8AT/1eX7pP6j+nz/ZNvvq/KJB4sT+FKKBu9yQ6Qduao0m+GIPARr4KfvY08UMfNRmvlPBQpt4sS3GZh+aFX3gA1KKWIfConVUx+JV80zPq7Mx+0SfjUzWhuQsoXOLszdN0qavHcDiQPGhChzbSQcLse7h7aWyS6gYjHO3Ow7B95pUl1EahC2e5OxsVJGeoqRXukj31v9VBq479B31UlqmR4ZlXYaaSQXyHNdH2Vs6PDxLHGLKOJ5sx4s3aSayZHl7i4rXjjDGhoUp5AoLMQFAuSdAANSSeQpgBOATiQBcrLblzLnmW+rWdQdCVzPcgHiOsvtHbV+tabNPKyo0bhdw53Wqqgr6o9tbCaWQSI4VsoVgwJBAJIIsRY9Y+OnC2tunqtk3VIuqlRS7V2sDZWOycCIIljBzWuSeF2ZizG3IXJ07KglkMjy4qeKMRsDQpdRqRFCEUIVXhcEWneZ+RyxDsC6FvM3t3a8xVBlLrVDp39Bytv9bK2+bVhETep7931VpV9VEUITUWGVWZlFi2rW4E9tu3v58+ApjY2tJI3p7pHOAB3J2npiKEIoQihCKEIoQihCqdp7ASZ8+d0YgBsmXrAcLhlNjyuPfYWsxVT426osVWlpWSO1jcKwhwqLGIwoyBQoU6iw7b8fOoC4l2sc1OGgN1RkqLae5GDmv810bdsRyfs+r7qnZVyt336qB9HE7dbph+yz+1vR9OyhY8VnQcElGXhwu63v7BVlteD7w8FVfo8/A7x+/kszjd0cZFxgZgOcdn9y9b2irTKmJ2R8cFTfSzNzb4Y/uqWVCpysCrdhFj7DrVgG+IVc4GxXqSEcCR4G1CE+mPkH0r+IBoRdPLtVuYU+0ffSWS3Sm2pfivsP8ApSOaHCxTmvLTcJMWMTmre78aTVRrp6TGRkc/ZQWoDkiLaC5QpbQG66HTtHCqDaMR1RnZ8Qs7nbI/Iq86r16bYu3G4+Y+Y/hSlx8f1vcfwrRVC69+Xx/W9x/ChF14dox/W9x/CiyLpB2mn2j5f60WSXTbbWHJT5kD8aLIumn2q3JQPaaLIuo746Q/St4aUqS6YY3460IQikkAAkngALk+AHGg4YlGZsFo9k7kYuaxKdEn1pND5IOtfxtVWSsiZkb9PqrUdFK/MWHP6fwtzsPcfDwWZh00g+k4GUH7KcB53PfVCWskfgMAtGGijjxOJ5/RaeqiuIoQou1cJ00Lx3sWWwPGx4i45i41HZUkT9R4dwUcrNdhbxVJsXYkqzLJLkUIGsFYtmZgV+qLLYnvJtwtrbqKpj2arVUp6V7H6zrdy0tUFfRQhFCEUIRQhFCEUIRQhFCEUIRQhFCEUIRQhFCEUIRQhFCEUIRQhFCEUITeIw6OLOiuOxgGHsNKCRiEhaDgVS4vc3BScYFU/YLJ7lIHuqdtVM34vHFV3UcLvh8MPRVGJ9G0B9SWVO45WHwB99TNr3jMBQO0dGciQqqf0aSj1MQjfnIy/AtUw0g3e1QnRztzh4fyq6bcDGLwWN/zX/iC1KK2I8VEaCYcPFQZd0cavHDP5FG/wsakFVCfi9VEaWYfD6fVQ5Nh4leOGn/snPvAp4mjPxDxCYYZBm0+BUd9nyjjFIPFGH3Uuu3iPFN1H8D4FNmFhxVh5GnXHFJqngvBGew+w0XCLFLXCyHhG58FY/dSazeKXUdwPgn49k4huGHmPhE5/dpDKwfEPEJRG8/CfAqZDutjG4YaTzAX/ERUZqYh8QUgppjk0qfh9wca3FET8+QfuZqjNbCN5KkFDMdwHU/S6tsL6NHP85iFHaEQt7CxHwqF2kB8LVO3Rx+JyvMF6PsInr9JKftNYexLe+9QOrpTlYffNWGUEQzufvlZaLA7OihFookjH2VAv4kanzqq57n+8bq0yNrBZospNNT0UIRQhFCEUIRQhFCEUIRQhFCEUIRQhFCEUIRQhFCEUIRQhFCEUIRQhFCEUIRQhFCEUIRQhFCEUIRQhFCEUIRQhFCEUIXt6EIvQhF6EIvQhFCF5QhFCEUIRQhFCEUIRQhFCEUIRQhFCEUIRQhFCEUIX//Z"/>
          <p:cNvSpPr txBox="1"/>
          <p:nvPr/>
        </p:nvSpPr>
        <p:spPr>
          <a:xfrm>
            <a:off x="269875" y="-1317625"/>
            <a:ext cx="7810500" cy="306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1" name="Google Shape;91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240000">
            <a:off x="474662" y="3429000"/>
            <a:ext cx="2024062" cy="2043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3429000"/>
            <a:ext cx="2024062" cy="2043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3" descr="http://www.beechhillschool.co.uk/site/wp-content/uploads/2012/08/RWI_Logo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58912" y="215900"/>
            <a:ext cx="6526212" cy="2565400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214DEA7-ACDF-5BB0-0A9B-D47B2A73470F}"/>
                  </a:ext>
                </a:extLst>
              </p14:cNvPr>
              <p14:cNvContentPartPr/>
              <p14:nvPr/>
            </p14:nvContentPartPr>
            <p14:xfrm>
              <a:off x="-1719225" y="5029717"/>
              <a:ext cx="73800" cy="4392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214DEA7-ACDF-5BB0-0A9B-D47B2A73470F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-1723545" y="5025397"/>
                <a:ext cx="82440" cy="44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79F3306-4292-7CD8-228E-F31345E4C345}"/>
                  </a:ext>
                </a:extLst>
              </p14:cNvPr>
              <p14:cNvContentPartPr/>
              <p14:nvPr/>
            </p14:nvContentPartPr>
            <p14:xfrm>
              <a:off x="-705465" y="5341117"/>
              <a:ext cx="36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79F3306-4292-7CD8-228E-F31345E4C345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711585" y="5334997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FED0D24-28E1-D2A7-4D1A-8D81C9CE60FA}"/>
                  </a:ext>
                </a:extLst>
              </p14:cNvPr>
              <p14:cNvContentPartPr/>
              <p14:nvPr/>
            </p14:nvContentPartPr>
            <p14:xfrm>
              <a:off x="-749745" y="5287477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FED0D24-28E1-D2A7-4D1A-8D81C9CE60F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755865" y="5281357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4A7F8270-7A8D-DE64-C0B8-3812C29ABB2A}"/>
                  </a:ext>
                </a:extLst>
              </p14:cNvPr>
              <p14:cNvContentPartPr/>
              <p14:nvPr/>
            </p14:nvContentPartPr>
            <p14:xfrm>
              <a:off x="-2027385" y="427837"/>
              <a:ext cx="360" cy="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4A7F8270-7A8D-DE64-C0B8-3812C29ABB2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-2031705" y="423517"/>
                <a:ext cx="9000" cy="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2E765BB-5EE7-5C88-2965-BC6271804860}"/>
                  </a:ext>
                </a:extLst>
              </p14:cNvPr>
              <p14:cNvContentPartPr/>
              <p14:nvPr/>
            </p14:nvContentPartPr>
            <p14:xfrm>
              <a:off x="-2487465" y="490117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2E765BB-5EE7-5C88-2965-BC6271804860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-2491785" y="485797"/>
                <a:ext cx="9000" cy="90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4"/>
          <p:cNvSpPr txBox="1">
            <a:spLocks noGrp="1"/>
          </p:cNvSpPr>
          <p:nvPr>
            <p:ph type="title"/>
          </p:nvPr>
        </p:nvSpPr>
        <p:spPr>
          <a:xfrm>
            <a:off x="468312" y="-4587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1:1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6"/>
          <p:cNvSpPr txBox="1">
            <a:spLocks noGrp="1"/>
          </p:cNvSpPr>
          <p:nvPr>
            <p:ph type="ctrTitle"/>
          </p:nvPr>
        </p:nvSpPr>
        <p:spPr>
          <a:xfrm>
            <a:off x="684212" y="19161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sad</a:t>
            </a:r>
            <a:endParaRPr/>
          </a:p>
        </p:txBody>
      </p:sp>
      <p:pic>
        <p:nvPicPr>
          <p:cNvPr id="112" name="Google Shape;112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819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830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mad</a:t>
            </a:r>
            <a:endParaRPr/>
          </a:p>
        </p:txBody>
      </p:sp>
      <p:sp>
        <p:nvSpPr>
          <p:cNvPr id="104" name="Google Shape;104;p15"/>
          <p:cNvSpPr/>
          <p:nvPr/>
        </p:nvSpPr>
        <p:spPr>
          <a:xfrm>
            <a:off x="2268537" y="4941887"/>
            <a:ext cx="914400" cy="91440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85D8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0412" y="4867275"/>
            <a:ext cx="9398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75462" y="4918075"/>
            <a:ext cx="93980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dad</a:t>
            </a:r>
            <a:endParaRPr/>
          </a:p>
        </p:txBody>
      </p:sp>
      <p:pic>
        <p:nvPicPr>
          <p:cNvPr id="120" name="Google Shape;120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8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mat</a:t>
            </a:r>
            <a:endParaRPr/>
          </a:p>
        </p:txBody>
      </p:sp>
      <p:pic>
        <p:nvPicPr>
          <p:cNvPr id="128" name="Google Shape;128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8466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6162" y="48021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48291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9"/>
          <p:cNvSpPr txBox="1">
            <a:spLocks noGrp="1"/>
          </p:cNvSpPr>
          <p:nvPr>
            <p:ph type="ctrTitle"/>
          </p:nvPr>
        </p:nvSpPr>
        <p:spPr>
          <a:xfrm>
            <a:off x="611187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sat</a:t>
            </a:r>
            <a:endParaRPr/>
          </a:p>
        </p:txBody>
      </p:sp>
      <p:pic>
        <p:nvPicPr>
          <p:cNvPr id="136" name="Google Shape;136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49418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49418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9149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0"/>
          <p:cNvSpPr txBox="1">
            <a:spLocks noGrp="1"/>
          </p:cNvSpPr>
          <p:nvPr>
            <p:ph type="ctrTitle"/>
          </p:nvPr>
        </p:nvSpPr>
        <p:spPr>
          <a:xfrm>
            <a:off x="611187" y="16287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sam</a:t>
            </a:r>
            <a:endParaRPr/>
          </a:p>
        </p:txBody>
      </p:sp>
      <p:pic>
        <p:nvPicPr>
          <p:cNvPr id="144" name="Google Shape;144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1275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9053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1"/>
          <p:cNvSpPr txBox="1">
            <a:spLocks noGrp="1"/>
          </p:cNvSpPr>
          <p:nvPr>
            <p:ph type="title"/>
          </p:nvPr>
        </p:nvSpPr>
        <p:spPr>
          <a:xfrm>
            <a:off x="468312" y="11969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1:2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2"/>
          <p:cNvSpPr txBox="1">
            <a:spLocks noGrp="1"/>
          </p:cNvSpPr>
          <p:nvPr>
            <p:ph type="ctrTitle"/>
          </p:nvPr>
        </p:nvSpPr>
        <p:spPr>
          <a:xfrm>
            <a:off x="611187" y="17002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/>
          </a:p>
        </p:txBody>
      </p:sp>
      <p:pic>
        <p:nvPicPr>
          <p:cNvPr id="157" name="Google Shape;157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2462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7900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3"/>
          <p:cNvSpPr txBox="1">
            <a:spLocks noGrp="1"/>
          </p:cNvSpPr>
          <p:nvPr>
            <p:ph type="ctrTitle"/>
          </p:nvPr>
        </p:nvSpPr>
        <p:spPr>
          <a:xfrm>
            <a:off x="684212" y="17732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/>
          </a:p>
        </p:txBody>
      </p:sp>
      <p:pic>
        <p:nvPicPr>
          <p:cNvPr id="164" name="Google Shape;164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87700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4"/>
          <p:cNvSpPr txBox="1">
            <a:spLocks noGrp="1"/>
          </p:cNvSpPr>
          <p:nvPr>
            <p:ph type="ctrTitle"/>
          </p:nvPr>
        </p:nvSpPr>
        <p:spPr>
          <a:xfrm>
            <a:off x="611187" y="17732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it</a:t>
            </a:r>
            <a:endParaRPr/>
          </a:p>
        </p:txBody>
      </p:sp>
      <p:pic>
        <p:nvPicPr>
          <p:cNvPr id="171" name="Google Shape;171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8037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FDA402EE-5F36-E921-5393-D3CB7B170251}"/>
              </a:ext>
            </a:extLst>
          </p:cNvPr>
          <p:cNvGrpSpPr/>
          <p:nvPr/>
        </p:nvGrpSpPr>
        <p:grpSpPr>
          <a:xfrm>
            <a:off x="4338121" y="1974037"/>
            <a:ext cx="1621800" cy="2196000"/>
            <a:chOff x="4338121" y="1974037"/>
            <a:chExt cx="1621800" cy="2196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2" name="Ink 1">
                  <a:extLst>
                    <a:ext uri="{FF2B5EF4-FFF2-40B4-BE49-F238E27FC236}">
                      <a16:creationId xmlns:a16="http://schemas.microsoft.com/office/drawing/2014/main" id="{D96DBAD8-C5D6-F623-1A3E-E2D98C98F1D0}"/>
                    </a:ext>
                  </a:extLst>
                </p14:cNvPr>
                <p14:cNvContentPartPr/>
                <p14:nvPr/>
              </p14:nvContentPartPr>
              <p14:xfrm>
                <a:off x="4947961" y="1974037"/>
                <a:ext cx="781920" cy="2196000"/>
              </p14:xfrm>
            </p:contentPart>
          </mc:Choice>
          <mc:Fallback xmlns="">
            <p:pic>
              <p:nvPicPr>
                <p:cNvPr id="2" name="Ink 1">
                  <a:extLst>
                    <a:ext uri="{FF2B5EF4-FFF2-40B4-BE49-F238E27FC236}">
                      <a16:creationId xmlns:a16="http://schemas.microsoft.com/office/drawing/2014/main" id="{D96DBAD8-C5D6-F623-1A3E-E2D98C98F1D0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943641" y="1969717"/>
                  <a:ext cx="790560" cy="220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3" name="Ink 2">
                  <a:extLst>
                    <a:ext uri="{FF2B5EF4-FFF2-40B4-BE49-F238E27FC236}">
                      <a16:creationId xmlns:a16="http://schemas.microsoft.com/office/drawing/2014/main" id="{F9BA8257-FD65-E053-7F6C-365FA554C781}"/>
                    </a:ext>
                  </a:extLst>
                </p14:cNvPr>
                <p14:cNvContentPartPr/>
                <p14:nvPr/>
              </p14:nvContentPartPr>
              <p14:xfrm>
                <a:off x="4338121" y="2261317"/>
                <a:ext cx="1621800" cy="254880"/>
              </p14:xfrm>
            </p:contentPart>
          </mc:Choice>
          <mc:Fallback xmlns="">
            <p:pic>
              <p:nvPicPr>
                <p:cNvPr id="3" name="Ink 2">
                  <a:extLst>
                    <a:ext uri="{FF2B5EF4-FFF2-40B4-BE49-F238E27FC236}">
                      <a16:creationId xmlns:a16="http://schemas.microsoft.com/office/drawing/2014/main" id="{F9BA8257-FD65-E053-7F6C-365FA554C781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4332001" y="2255197"/>
                  <a:ext cx="1634040" cy="267120"/>
                </a:xfrm>
                <a:prstGeom prst="rect">
                  <a:avLst/>
                </a:prstGeom>
              </p:spPr>
            </p:pic>
          </mc:Fallback>
        </mc:AlternateContent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5"/>
          <p:cNvSpPr txBox="1">
            <a:spLocks noGrp="1"/>
          </p:cNvSpPr>
          <p:nvPr>
            <p:ph type="ctrTitle"/>
          </p:nvPr>
        </p:nvSpPr>
        <p:spPr>
          <a:xfrm>
            <a:off x="611187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</a:t>
            </a:r>
            <a:endParaRPr/>
          </a:p>
        </p:txBody>
      </p:sp>
      <p:pic>
        <p:nvPicPr>
          <p:cNvPr id="178" name="Google Shape;17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5637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9700" y="47688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6"/>
          <p:cNvSpPr txBox="1">
            <a:spLocks noGrp="1"/>
          </p:cNvSpPr>
          <p:nvPr>
            <p:ph type="ctrTitle"/>
          </p:nvPr>
        </p:nvSpPr>
        <p:spPr>
          <a:xfrm>
            <a:off x="666750" y="15573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</a:t>
            </a:r>
            <a:endParaRPr/>
          </a:p>
        </p:txBody>
      </p:sp>
      <p:pic>
        <p:nvPicPr>
          <p:cNvPr id="185" name="Google Shape;185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83050" y="4856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856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7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pin</a:t>
            </a:r>
            <a:endParaRPr/>
          </a:p>
        </p:txBody>
      </p:sp>
      <p:pic>
        <p:nvPicPr>
          <p:cNvPr id="193" name="Google Shape;193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432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50720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dog</a:t>
            </a:r>
            <a:endParaRPr/>
          </a:p>
        </p:txBody>
      </p:sp>
      <p:pic>
        <p:nvPicPr>
          <p:cNvPr id="209" name="Google Shape;209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53006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27537" y="52292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5300662"/>
            <a:ext cx="938212" cy="93821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D0D86D4-14E2-78D7-DE45-646BA22EE765}"/>
                  </a:ext>
                </a:extLst>
              </p14:cNvPr>
              <p14:cNvContentPartPr/>
              <p14:nvPr/>
            </p14:nvContentPartPr>
            <p14:xfrm>
              <a:off x="7638255" y="4676917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D0D86D4-14E2-78D7-DE45-646BA22EE76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633935" y="4672597"/>
                <a:ext cx="9000" cy="90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8"/>
          <p:cNvSpPr txBox="1">
            <a:spLocks noGrp="1"/>
          </p:cNvSpPr>
          <p:nvPr>
            <p:ph type="ctrTitle"/>
          </p:nvPr>
        </p:nvSpPr>
        <p:spPr>
          <a:xfrm>
            <a:off x="611187" y="12684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got</a:t>
            </a:r>
            <a:endParaRPr/>
          </a:p>
        </p:txBody>
      </p:sp>
      <p:pic>
        <p:nvPicPr>
          <p:cNvPr id="201" name="Google Shape;201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8434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 txBox="1">
            <a:spLocks noGrp="1"/>
          </p:cNvSpPr>
          <p:nvPr>
            <p:ph type="ctrTitle"/>
          </p:nvPr>
        </p:nvSpPr>
        <p:spPr>
          <a:xfrm>
            <a:off x="684212" y="19891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sit</a:t>
            </a:r>
            <a:endParaRPr/>
          </a:p>
        </p:txBody>
      </p:sp>
      <p:pic>
        <p:nvPicPr>
          <p:cNvPr id="217" name="Google Shape;21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43212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50117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1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tip</a:t>
            </a:r>
            <a:endParaRPr/>
          </a:p>
        </p:txBody>
      </p:sp>
      <p:pic>
        <p:nvPicPr>
          <p:cNvPr id="225" name="Google Shape;225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4543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559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2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pan</a:t>
            </a:r>
            <a:endParaRPr/>
          </a:p>
        </p:txBody>
      </p:sp>
      <p:pic>
        <p:nvPicPr>
          <p:cNvPr id="233" name="Google Shape;233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6180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6180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3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gap</a:t>
            </a:r>
            <a:endParaRPr/>
          </a:p>
        </p:txBody>
      </p:sp>
      <p:pic>
        <p:nvPicPr>
          <p:cNvPr id="241" name="Google Shape;241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64000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E5A7542-55BC-9D85-4CD2-F0F52DEFDBE1}"/>
                  </a:ext>
                </a:extLst>
              </p14:cNvPr>
              <p14:cNvContentPartPr/>
              <p14:nvPr/>
            </p14:nvContentPartPr>
            <p14:xfrm>
              <a:off x="5842215" y="5612557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E5A7542-55BC-9D85-4CD2-F0F52DEFDBE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836095" y="5606437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4"/>
          <p:cNvSpPr txBox="1">
            <a:spLocks noGrp="1"/>
          </p:cNvSpPr>
          <p:nvPr>
            <p:ph type="ctrTitle"/>
          </p:nvPr>
        </p:nvSpPr>
        <p:spPr>
          <a:xfrm>
            <a:off x="684212" y="1557337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dig</a:t>
            </a:r>
            <a:endParaRPr/>
          </a:p>
        </p:txBody>
      </p:sp>
      <p:pic>
        <p:nvPicPr>
          <p:cNvPr id="249" name="Google Shape;249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277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03700" y="5059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49537" y="5059362"/>
            <a:ext cx="938212" cy="93821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FCC3738-8F2A-BA6A-3443-2B05222D6DAE}"/>
                  </a:ext>
                </a:extLst>
              </p14:cNvPr>
              <p14:cNvContentPartPr/>
              <p14:nvPr/>
            </p14:nvContentPartPr>
            <p14:xfrm>
              <a:off x="3755281" y="3720397"/>
              <a:ext cx="100440" cy="380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FCC3738-8F2A-BA6A-3443-2B05222D6DA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749161" y="3714277"/>
                <a:ext cx="112680" cy="3924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top</a:t>
            </a:r>
            <a:endParaRPr/>
          </a:p>
        </p:txBody>
      </p:sp>
      <p:pic>
        <p:nvPicPr>
          <p:cNvPr id="257" name="Google Shape;257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9307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941887"/>
            <a:ext cx="938212" cy="93821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2F83524-93D6-F7DF-98AF-F6A12E95346A}"/>
                  </a:ext>
                </a:extLst>
              </p14:cNvPr>
              <p14:cNvContentPartPr/>
              <p14:nvPr/>
            </p14:nvContentPartPr>
            <p14:xfrm>
              <a:off x="6223801" y="5279357"/>
              <a:ext cx="360" cy="334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2F83524-93D6-F7DF-98AF-F6A12E9534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219481" y="5275037"/>
                <a:ext cx="9000" cy="421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6"/>
          <p:cNvSpPr txBox="1">
            <a:spLocks noGrp="1"/>
          </p:cNvSpPr>
          <p:nvPr>
            <p:ph type="title"/>
          </p:nvPr>
        </p:nvSpPr>
        <p:spPr>
          <a:xfrm>
            <a:off x="468312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1:3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7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bin</a:t>
            </a:r>
            <a:endParaRPr/>
          </a:p>
        </p:txBody>
      </p:sp>
      <p:pic>
        <p:nvPicPr>
          <p:cNvPr id="270" name="Google Shape;270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43021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8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cat</a:t>
            </a:r>
            <a:endParaRPr/>
          </a:p>
        </p:txBody>
      </p:sp>
      <p:pic>
        <p:nvPicPr>
          <p:cNvPr id="278" name="Google Shape;278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2322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2592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9"/>
          <p:cNvSpPr txBox="1">
            <a:spLocks noGrp="1"/>
          </p:cNvSpPr>
          <p:nvPr>
            <p:ph type="ctrTitle"/>
          </p:nvPr>
        </p:nvSpPr>
        <p:spPr>
          <a:xfrm>
            <a:off x="611187" y="17002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cot</a:t>
            </a:r>
            <a:endParaRPr/>
          </a:p>
        </p:txBody>
      </p:sp>
      <p:pic>
        <p:nvPicPr>
          <p:cNvPr id="286" name="Google Shape;286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575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9100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0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/>
          </a:p>
        </p:txBody>
      </p:sp>
      <p:pic>
        <p:nvPicPr>
          <p:cNvPr id="294" name="Google Shape;294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41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kit</a:t>
            </a:r>
            <a:endParaRPr/>
          </a:p>
        </p:txBody>
      </p:sp>
      <p:pic>
        <p:nvPicPr>
          <p:cNvPr id="302" name="Google Shape;302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238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8765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42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mud</a:t>
            </a:r>
            <a:endParaRPr/>
          </a:p>
        </p:txBody>
      </p:sp>
      <p:pic>
        <p:nvPicPr>
          <p:cNvPr id="310" name="Google Shape;310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0412" y="4292600"/>
            <a:ext cx="9398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44386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3"/>
          <p:cNvSpPr txBox="1">
            <a:spLocks noGrp="1"/>
          </p:cNvSpPr>
          <p:nvPr>
            <p:ph type="ctrTitle"/>
          </p:nvPr>
        </p:nvSpPr>
        <p:spPr>
          <a:xfrm>
            <a:off x="684212" y="12684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up</a:t>
            </a:r>
            <a:endParaRPr/>
          </a:p>
        </p:txBody>
      </p:sp>
      <p:pic>
        <p:nvPicPr>
          <p:cNvPr id="318" name="Google Shape;318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195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07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44"/>
          <p:cNvSpPr txBox="1">
            <a:spLocks noGrp="1"/>
          </p:cNvSpPr>
          <p:nvPr>
            <p:ph type="ctrTitle"/>
          </p:nvPr>
        </p:nvSpPr>
        <p:spPr>
          <a:xfrm>
            <a:off x="800100" y="16287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cup</a:t>
            </a:r>
            <a:endParaRPr/>
          </a:p>
        </p:txBody>
      </p:sp>
      <p:pic>
        <p:nvPicPr>
          <p:cNvPr id="325" name="Google Shape;325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640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45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bad</a:t>
            </a:r>
            <a:endParaRPr/>
          </a:p>
        </p:txBody>
      </p:sp>
      <p:pic>
        <p:nvPicPr>
          <p:cNvPr id="333" name="Google Shape;333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352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91000" y="4352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C688B23-CF32-84A9-9E43-96AD55F46E96}"/>
                  </a:ext>
                </a:extLst>
              </p14:cNvPr>
              <p14:cNvContentPartPr/>
              <p14:nvPr/>
            </p14:nvContentPartPr>
            <p14:xfrm>
              <a:off x="2570112" y="4042152"/>
              <a:ext cx="93960" cy="640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C688B23-CF32-84A9-9E43-96AD55F46E9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563992" y="4036032"/>
                <a:ext cx="106200" cy="7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0395C21-1CAA-D8CA-FF73-ED0250D78009}"/>
                  </a:ext>
                </a:extLst>
              </p14:cNvPr>
              <p14:cNvContentPartPr/>
              <p14:nvPr/>
            </p14:nvContentPartPr>
            <p14:xfrm>
              <a:off x="5112432" y="4997232"/>
              <a:ext cx="335160" cy="15948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0395C21-1CAA-D8CA-FF73-ED0250D7800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106312" y="4991112"/>
                <a:ext cx="347400" cy="1717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46"/>
          <p:cNvSpPr txBox="1">
            <a:spLocks noGrp="1"/>
          </p:cNvSpPr>
          <p:nvPr>
            <p:ph type="ctrTitle"/>
          </p:nvPr>
        </p:nvSpPr>
        <p:spPr>
          <a:xfrm>
            <a:off x="250825" y="1484312"/>
            <a:ext cx="8713787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back</a:t>
            </a:r>
            <a:endParaRPr/>
          </a:p>
        </p:txBody>
      </p:sp>
      <p:pic>
        <p:nvPicPr>
          <p:cNvPr id="341" name="Google Shape;341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868862"/>
            <a:ext cx="3600450" cy="4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67087" y="4487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4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kick</a:t>
            </a:r>
            <a:endParaRPr/>
          </a:p>
        </p:txBody>
      </p:sp>
      <p:pic>
        <p:nvPicPr>
          <p:cNvPr id="349" name="Google Shape;349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5276850"/>
            <a:ext cx="3816350" cy="4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03575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48"/>
          <p:cNvSpPr txBox="1">
            <a:spLocks noGrp="1"/>
          </p:cNvSpPr>
          <p:nvPr>
            <p:ph type="ctrTitle"/>
          </p:nvPr>
        </p:nvSpPr>
        <p:spPr>
          <a:xfrm>
            <a:off x="684212" y="173196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lock</a:t>
            </a:r>
            <a:endParaRPr/>
          </a:p>
        </p:txBody>
      </p:sp>
      <p:pic>
        <p:nvPicPr>
          <p:cNvPr id="357" name="Google Shape;357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0412" y="5319712"/>
            <a:ext cx="4178300" cy="4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775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60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9"/>
          <p:cNvSpPr txBox="1">
            <a:spLocks noGrp="1"/>
          </p:cNvSpPr>
          <p:nvPr>
            <p:ph type="title"/>
          </p:nvPr>
        </p:nvSpPr>
        <p:spPr>
          <a:xfrm>
            <a:off x="468312" y="7651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1:4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50"/>
          <p:cNvSpPr txBox="1">
            <a:spLocks noGrp="1"/>
          </p:cNvSpPr>
          <p:nvPr>
            <p:ph type="ctrTitle"/>
          </p:nvPr>
        </p:nvSpPr>
        <p:spPr>
          <a:xfrm>
            <a:off x="684212" y="1230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met</a:t>
            </a:r>
            <a:endParaRPr/>
          </a:p>
        </p:txBody>
      </p:sp>
      <p:pic>
        <p:nvPicPr>
          <p:cNvPr id="370" name="Google Shape;370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1" name="Google Shape;371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22812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4354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51"/>
          <p:cNvSpPr txBox="1">
            <a:spLocks noGrp="1"/>
          </p:cNvSpPr>
          <p:nvPr>
            <p:ph type="ctrTitle"/>
          </p:nvPr>
        </p:nvSpPr>
        <p:spPr>
          <a:xfrm>
            <a:off x="684212" y="1416050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set</a:t>
            </a:r>
            <a:endParaRPr/>
          </a:p>
        </p:txBody>
      </p:sp>
      <p:pic>
        <p:nvPicPr>
          <p:cNvPr id="378" name="Google Shape;378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926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52"/>
          <p:cNvSpPr txBox="1">
            <a:spLocks noGrp="1"/>
          </p:cNvSpPr>
          <p:nvPr>
            <p:ph type="ctrTitle"/>
          </p:nvPr>
        </p:nvSpPr>
        <p:spPr>
          <a:xfrm>
            <a:off x="539750" y="10525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fan</a:t>
            </a:r>
            <a:endParaRPr/>
          </a:p>
        </p:txBody>
      </p:sp>
      <p:pic>
        <p:nvPicPr>
          <p:cNvPr id="386" name="Google Shape;386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098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52887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3655467-F845-1546-8CEC-40D37B4BACF7}"/>
                  </a:ext>
                </a:extLst>
              </p14:cNvPr>
              <p14:cNvContentPartPr/>
              <p14:nvPr/>
            </p14:nvContentPartPr>
            <p14:xfrm>
              <a:off x="5766601" y="2032717"/>
              <a:ext cx="289440" cy="3834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3655467-F845-1546-8CEC-40D37B4BACF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762281" y="2028397"/>
                <a:ext cx="298080" cy="3920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53"/>
          <p:cNvSpPr txBox="1">
            <a:spLocks noGrp="1"/>
          </p:cNvSpPr>
          <p:nvPr>
            <p:ph type="ctrTitle"/>
          </p:nvPr>
        </p:nvSpPr>
        <p:spPr>
          <a:xfrm>
            <a:off x="684212" y="11969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fun</a:t>
            </a:r>
            <a:endParaRPr/>
          </a:p>
        </p:txBody>
      </p:sp>
      <p:pic>
        <p:nvPicPr>
          <p:cNvPr id="394" name="Google Shape;394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170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05287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54"/>
          <p:cNvSpPr txBox="1">
            <a:spLocks noGrp="1"/>
          </p:cNvSpPr>
          <p:nvPr>
            <p:ph type="ctrTitle"/>
          </p:nvPr>
        </p:nvSpPr>
        <p:spPr>
          <a:xfrm>
            <a:off x="611187" y="1341437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fat</a:t>
            </a:r>
            <a:endParaRPr/>
          </a:p>
        </p:txBody>
      </p:sp>
      <p:pic>
        <p:nvPicPr>
          <p:cNvPr id="402" name="Google Shape;402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402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55"/>
          <p:cNvSpPr txBox="1">
            <a:spLocks noGrp="1"/>
          </p:cNvSpPr>
          <p:nvPr>
            <p:ph type="ctrTitle"/>
          </p:nvPr>
        </p:nvSpPr>
        <p:spPr>
          <a:xfrm>
            <a:off x="709612" y="10525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lip</a:t>
            </a:r>
            <a:endParaRPr/>
          </a:p>
        </p:txBody>
      </p:sp>
      <p:pic>
        <p:nvPicPr>
          <p:cNvPr id="410" name="Google Shape;410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010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57600" y="4010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010025"/>
            <a:ext cx="938212" cy="93821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5F7C51B-AE7F-911B-1557-A52DD2A77559}"/>
                  </a:ext>
                </a:extLst>
              </p14:cNvPr>
              <p14:cNvContentPartPr/>
              <p14:nvPr/>
            </p14:nvContentPartPr>
            <p14:xfrm>
              <a:off x="2992441" y="4119637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5F7C51B-AE7F-911B-1557-A52DD2A7755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988121" y="4115317"/>
                <a:ext cx="9000" cy="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98DC56E-1DFF-6244-408E-22611B4D94C1}"/>
                  </a:ext>
                </a:extLst>
              </p14:cNvPr>
              <p14:cNvContentPartPr/>
              <p14:nvPr/>
            </p14:nvContentPartPr>
            <p14:xfrm>
              <a:off x="2846281" y="1164037"/>
              <a:ext cx="250560" cy="248688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98DC56E-1DFF-6244-408E-22611B4D94C1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841961" y="1159717"/>
                <a:ext cx="259200" cy="2495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FF386C5A-8420-FB76-A9EB-92C9F6DCCDA9}"/>
                  </a:ext>
                </a:extLst>
              </p14:cNvPr>
              <p14:cNvContentPartPr/>
              <p14:nvPr/>
            </p14:nvContentPartPr>
            <p14:xfrm>
              <a:off x="3995401" y="2002477"/>
              <a:ext cx="185400" cy="12146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FF386C5A-8420-FB76-A9EB-92C9F6DCCDA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989281" y="1996357"/>
                <a:ext cx="197640" cy="1226880"/>
              </a:xfrm>
              <a:prstGeom prst="rect">
                <a:avLst/>
              </a:prstGeom>
            </p:spPr>
          </p:pic>
        </mc:Fallback>
      </mc:AlternateContent>
      <p:grpSp>
        <p:nvGrpSpPr>
          <p:cNvPr id="10" name="Group 9">
            <a:extLst>
              <a:ext uri="{FF2B5EF4-FFF2-40B4-BE49-F238E27FC236}">
                <a16:creationId xmlns:a16="http://schemas.microsoft.com/office/drawing/2014/main" id="{7ABBE9C9-CDE5-723A-B8E3-BABEAF4D5BC0}"/>
              </a:ext>
            </a:extLst>
          </p:cNvPr>
          <p:cNvGrpSpPr/>
          <p:nvPr/>
        </p:nvGrpSpPr>
        <p:grpSpPr>
          <a:xfrm>
            <a:off x="3075601" y="877477"/>
            <a:ext cx="580680" cy="2839320"/>
            <a:chOff x="3075601" y="877477"/>
            <a:chExt cx="580680" cy="2839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05518C0B-FE4D-AE16-067C-9CBA45E5E847}"/>
                    </a:ext>
                  </a:extLst>
                </p14:cNvPr>
                <p14:cNvContentPartPr/>
                <p14:nvPr/>
              </p14:nvContentPartPr>
              <p14:xfrm>
                <a:off x="3130321" y="877477"/>
                <a:ext cx="360" cy="3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05518C0B-FE4D-AE16-067C-9CBA45E5E847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3124201" y="871357"/>
                  <a:ext cx="12600" cy="1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02A9BF28-00D5-6FC3-4EE1-A095B7F7031A}"/>
                    </a:ext>
                  </a:extLst>
                </p14:cNvPr>
                <p14:cNvContentPartPr/>
                <p14:nvPr/>
              </p14:nvContentPartPr>
              <p14:xfrm>
                <a:off x="3075601" y="1067197"/>
                <a:ext cx="580680" cy="264960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02A9BF28-00D5-6FC3-4EE1-A095B7F7031A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3069481" y="1061077"/>
                  <a:ext cx="592920" cy="2661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8BD3F03D-A43E-2F3C-0DCD-F2AAC076FE03}"/>
                    </a:ext>
                  </a:extLst>
                </p14:cNvPr>
                <p14:cNvContentPartPr/>
                <p14:nvPr/>
              </p14:nvContentPartPr>
              <p14:xfrm>
                <a:off x="3110521" y="3531757"/>
                <a:ext cx="470880" cy="759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8BD3F03D-A43E-2F3C-0DCD-F2AAC076FE03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3104401" y="3525637"/>
                  <a:ext cx="483120" cy="88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1FF8919A-A35F-F5A8-CC6D-F22B7779AD70}"/>
                    </a:ext>
                  </a:extLst>
                </p14:cNvPr>
                <p14:cNvContentPartPr/>
                <p14:nvPr/>
              </p14:nvContentPartPr>
              <p14:xfrm>
                <a:off x="3090001" y="3685117"/>
                <a:ext cx="398880" cy="1908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1FF8919A-A35F-F5A8-CC6D-F22B7779AD70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083881" y="3678997"/>
                  <a:ext cx="411120" cy="3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8BBB0ED3-0305-9F23-54B5-BC6191955197}"/>
                    </a:ext>
                  </a:extLst>
                </p14:cNvPr>
                <p14:cNvContentPartPr/>
                <p14:nvPr/>
              </p14:nvContentPartPr>
              <p14:xfrm>
                <a:off x="3147241" y="3622477"/>
                <a:ext cx="152640" cy="2556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8BBB0ED3-0305-9F23-54B5-BC6191955197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3141121" y="3616357"/>
                  <a:ext cx="164880" cy="37800"/>
                </a:xfrm>
                <a:prstGeom prst="rect">
                  <a:avLst/>
                </a:prstGeom>
              </p:spPr>
            </p:pic>
          </mc:Fallback>
        </mc:AlternateContent>
      </p:grp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56"/>
          <p:cNvSpPr txBox="1">
            <a:spLocks noGrp="1"/>
          </p:cNvSpPr>
          <p:nvPr>
            <p:ph type="ctrTitle"/>
          </p:nvPr>
        </p:nvSpPr>
        <p:spPr>
          <a:xfrm>
            <a:off x="611187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log</a:t>
            </a:r>
            <a:endParaRPr/>
          </a:p>
        </p:txBody>
      </p:sp>
      <p:pic>
        <p:nvPicPr>
          <p:cNvPr id="418" name="Google Shape;418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24300" y="4621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6656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57"/>
          <p:cNvSpPr txBox="1">
            <a:spLocks noGrp="1"/>
          </p:cNvSpPr>
          <p:nvPr>
            <p:ph type="ctrTitle"/>
          </p:nvPr>
        </p:nvSpPr>
        <p:spPr>
          <a:xfrm>
            <a:off x="684212" y="11255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let</a:t>
            </a:r>
            <a:endParaRPr/>
          </a:p>
        </p:txBody>
      </p:sp>
      <p:pic>
        <p:nvPicPr>
          <p:cNvPr id="426" name="Google Shape;426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424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24300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58"/>
          <p:cNvSpPr txBox="1">
            <a:spLocks noGrp="1"/>
          </p:cNvSpPr>
          <p:nvPr>
            <p:ph type="ctrTitle"/>
          </p:nvPr>
        </p:nvSpPr>
        <p:spPr>
          <a:xfrm>
            <a:off x="611187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had</a:t>
            </a:r>
            <a:endParaRPr/>
          </a:p>
        </p:txBody>
      </p:sp>
      <p:pic>
        <p:nvPicPr>
          <p:cNvPr id="434" name="Google Shape;434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183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5" name="Google Shape;435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213237C-1C2E-60C8-8FDD-9B271503101C}"/>
                  </a:ext>
                </a:extLst>
              </p14:cNvPr>
              <p14:cNvContentPartPr/>
              <p14:nvPr/>
            </p14:nvContentPartPr>
            <p14:xfrm>
              <a:off x="2787961" y="3731197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213237C-1C2E-60C8-8FDD-9B271503101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81841" y="3725077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6591119-1B67-9EEC-1B86-EB7EB749DF53}"/>
                  </a:ext>
                </a:extLst>
              </p14:cNvPr>
              <p14:cNvContentPartPr/>
              <p14:nvPr/>
            </p14:nvContentPartPr>
            <p14:xfrm>
              <a:off x="-2096568" y="3404016"/>
              <a:ext cx="36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6591119-1B67-9EEC-1B86-EB7EB749DF5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2102688" y="3397896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59"/>
          <p:cNvSpPr txBox="1">
            <a:spLocks noGrp="1"/>
          </p:cNvSpPr>
          <p:nvPr>
            <p:ph type="ctrTitle"/>
          </p:nvPr>
        </p:nvSpPr>
        <p:spPr>
          <a:xfrm>
            <a:off x="611187" y="12684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hit</a:t>
            </a:r>
            <a:endParaRPr/>
          </a:p>
        </p:txBody>
      </p:sp>
      <p:pic>
        <p:nvPicPr>
          <p:cNvPr id="442" name="Google Shape;442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67400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7312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ED2381C-0540-AB3C-4412-29A855C83304}"/>
                  </a:ext>
                </a:extLst>
              </p14:cNvPr>
              <p14:cNvContentPartPr/>
              <p14:nvPr/>
            </p14:nvContentPartPr>
            <p14:xfrm>
              <a:off x="852509" y="4123597"/>
              <a:ext cx="32400" cy="183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ED2381C-0540-AB3C-4412-29A855C8330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48189" y="4119277"/>
                <a:ext cx="41040" cy="2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A1C785B-E1B6-1D24-2399-BC812C51FDBF}"/>
                  </a:ext>
                </a:extLst>
              </p14:cNvPr>
              <p14:cNvContentPartPr/>
              <p14:nvPr/>
            </p14:nvContentPartPr>
            <p14:xfrm>
              <a:off x="2382509" y="5612917"/>
              <a:ext cx="360" cy="3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A1C785B-E1B6-1D24-2399-BC812C51FDB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378189" y="5608597"/>
                <a:ext cx="9000" cy="90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60"/>
          <p:cNvSpPr txBox="1">
            <a:spLocks noGrp="1"/>
          </p:cNvSpPr>
          <p:nvPr>
            <p:ph type="ctrTitle"/>
          </p:nvPr>
        </p:nvSpPr>
        <p:spPr>
          <a:xfrm>
            <a:off x="684212" y="9080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hen</a:t>
            </a:r>
            <a:endParaRPr/>
          </a:p>
        </p:txBody>
      </p:sp>
      <p:pic>
        <p:nvPicPr>
          <p:cNvPr id="450" name="Google Shape;450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0751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1487" y="40751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61"/>
          <p:cNvSpPr txBox="1">
            <a:spLocks noGrp="1"/>
          </p:cNvSpPr>
          <p:nvPr>
            <p:ph type="ctrTitle"/>
          </p:nvPr>
        </p:nvSpPr>
        <p:spPr>
          <a:xfrm>
            <a:off x="827087" y="17732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ship</a:t>
            </a:r>
            <a:endParaRPr/>
          </a:p>
        </p:txBody>
      </p:sp>
      <p:pic>
        <p:nvPicPr>
          <p:cNvPr id="458" name="Google Shape;458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1992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9" name="Google Shape;459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686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" name="Google Shape;460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4976812"/>
            <a:ext cx="3168650" cy="64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62"/>
          <p:cNvSpPr txBox="1">
            <a:spLocks noGrp="1"/>
          </p:cNvSpPr>
          <p:nvPr>
            <p:ph type="ctrTitle"/>
          </p:nvPr>
        </p:nvSpPr>
        <p:spPr>
          <a:xfrm>
            <a:off x="179387" y="1268412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shop</a:t>
            </a:r>
            <a:endParaRPr/>
          </a:p>
        </p:txBody>
      </p:sp>
      <p:pic>
        <p:nvPicPr>
          <p:cNvPr id="466" name="Google Shape;466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4292600"/>
            <a:ext cx="3889375" cy="795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7" name="Google Shape;467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2712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8" name="Google Shape;468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63"/>
          <p:cNvSpPr txBox="1">
            <a:spLocks noGrp="1"/>
          </p:cNvSpPr>
          <p:nvPr>
            <p:ph type="ctrTitle"/>
          </p:nvPr>
        </p:nvSpPr>
        <p:spPr>
          <a:xfrm>
            <a:off x="684212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fish</a:t>
            </a:r>
            <a:endParaRPr/>
          </a:p>
        </p:txBody>
      </p:sp>
      <p:pic>
        <p:nvPicPr>
          <p:cNvPr id="474" name="Google Shape;474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6312" y="4318000"/>
            <a:ext cx="3671887" cy="806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5" name="Google Shape;475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76" name="Google Shape;476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6375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64"/>
          <p:cNvSpPr txBox="1">
            <a:spLocks noGrp="1"/>
          </p:cNvSpPr>
          <p:nvPr>
            <p:ph type="ctrTitle"/>
          </p:nvPr>
        </p:nvSpPr>
        <p:spPr>
          <a:xfrm>
            <a:off x="755650" y="1125537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sack</a:t>
            </a:r>
            <a:endParaRPr/>
          </a:p>
        </p:txBody>
      </p:sp>
      <p:pic>
        <p:nvPicPr>
          <p:cNvPr id="482" name="Google Shape;482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8625" y="4221162"/>
            <a:ext cx="3311525" cy="7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3" name="Google Shape;483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8775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4" name="Google Shape;484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65"/>
          <p:cNvSpPr txBox="1">
            <a:spLocks noGrp="1"/>
          </p:cNvSpPr>
          <p:nvPr>
            <p:ph type="title"/>
          </p:nvPr>
        </p:nvSpPr>
        <p:spPr>
          <a:xfrm>
            <a:off x="468312" y="10525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1:5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66"/>
          <p:cNvSpPr txBox="1">
            <a:spLocks noGrp="1"/>
          </p:cNvSpPr>
          <p:nvPr>
            <p:ph type="ctrTitle"/>
          </p:nvPr>
        </p:nvSpPr>
        <p:spPr>
          <a:xfrm>
            <a:off x="755650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endParaRPr/>
          </a:p>
        </p:txBody>
      </p:sp>
      <p:pic>
        <p:nvPicPr>
          <p:cNvPr id="495" name="Google Shape;495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6687" y="3949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6" name="Google Shape;496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52900" y="3949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7" name="Google Shape;497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60D9D7F-B506-B903-3255-1EF1CF4FFD8F}"/>
                  </a:ext>
                </a:extLst>
              </p14:cNvPr>
              <p14:cNvContentPartPr/>
              <p14:nvPr/>
            </p14:nvContentPartPr>
            <p14:xfrm>
              <a:off x="6353761" y="4564957"/>
              <a:ext cx="26640" cy="388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60D9D7F-B506-B903-3255-1EF1CF4FFD8F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347641" y="4558837"/>
                <a:ext cx="38880" cy="5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09B62444-317E-A6F9-4080-E6D733D38A02}"/>
                  </a:ext>
                </a:extLst>
              </p14:cNvPr>
              <p14:cNvContentPartPr/>
              <p14:nvPr/>
            </p14:nvContentPartPr>
            <p14:xfrm>
              <a:off x="2252281" y="4276597"/>
              <a:ext cx="43920" cy="111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09B62444-317E-A6F9-4080-E6D733D38A02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246161" y="4270477"/>
                <a:ext cx="56160" cy="234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67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run</a:t>
            </a:r>
            <a:endParaRPr/>
          </a:p>
        </p:txBody>
      </p:sp>
      <p:pic>
        <p:nvPicPr>
          <p:cNvPr id="503" name="Google Shape;503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1925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4" name="Google Shape;504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198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5" name="Google Shape;505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68"/>
          <p:cNvSpPr txBox="1">
            <a:spLocks noGrp="1"/>
          </p:cNvSpPr>
          <p:nvPr>
            <p:ph type="ctrTitle"/>
          </p:nvPr>
        </p:nvSpPr>
        <p:spPr>
          <a:xfrm>
            <a:off x="684212" y="8366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rat</a:t>
            </a:r>
            <a:endParaRPr/>
          </a:p>
        </p:txBody>
      </p:sp>
      <p:pic>
        <p:nvPicPr>
          <p:cNvPr id="511" name="Google Shape;511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0878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" name="Google Shape;512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113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69"/>
          <p:cNvSpPr txBox="1">
            <a:spLocks noGrp="1"/>
          </p:cNvSpPr>
          <p:nvPr>
            <p:ph type="ctrTitle"/>
          </p:nvPr>
        </p:nvSpPr>
        <p:spPr>
          <a:xfrm>
            <a:off x="539750" y="9080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jog</a:t>
            </a:r>
            <a:endParaRPr/>
          </a:p>
        </p:txBody>
      </p:sp>
      <p:pic>
        <p:nvPicPr>
          <p:cNvPr id="519" name="Google Shape;519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6640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95737" y="46513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70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jet</a:t>
            </a:r>
            <a:endParaRPr/>
          </a:p>
        </p:txBody>
      </p:sp>
      <p:pic>
        <p:nvPicPr>
          <p:cNvPr id="527" name="Google Shape;527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183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Google Shape;528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9" name="Google Shape;529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71"/>
          <p:cNvSpPr txBox="1">
            <a:spLocks noGrp="1"/>
          </p:cNvSpPr>
          <p:nvPr>
            <p:ph type="ctrTitle"/>
          </p:nvPr>
        </p:nvSpPr>
        <p:spPr>
          <a:xfrm>
            <a:off x="684212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jam</a:t>
            </a:r>
            <a:endParaRPr/>
          </a:p>
        </p:txBody>
      </p:sp>
      <p:pic>
        <p:nvPicPr>
          <p:cNvPr id="535" name="Google Shape;535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559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36" name="Google Shape;536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8460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37" name="Google Shape;537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72"/>
          <p:cNvSpPr txBox="1">
            <a:spLocks noGrp="1"/>
          </p:cNvSpPr>
          <p:nvPr>
            <p:ph type="ctrTitle"/>
          </p:nvPr>
        </p:nvSpPr>
        <p:spPr>
          <a:xfrm>
            <a:off x="684212" y="9080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vet</a:t>
            </a:r>
            <a:endParaRPr/>
          </a:p>
        </p:txBody>
      </p:sp>
      <p:pic>
        <p:nvPicPr>
          <p:cNvPr id="543" name="Google Shape;543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4" name="Google Shape;544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1402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5" name="Google Shape;545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05287" y="415448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73"/>
          <p:cNvSpPr txBox="1">
            <a:spLocks noGrp="1"/>
          </p:cNvSpPr>
          <p:nvPr>
            <p:ph type="ctrTitle"/>
          </p:nvPr>
        </p:nvSpPr>
        <p:spPr>
          <a:xfrm>
            <a:off x="755650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yap</a:t>
            </a:r>
            <a:endParaRPr/>
          </a:p>
        </p:txBody>
      </p:sp>
      <p:pic>
        <p:nvPicPr>
          <p:cNvPr id="551" name="Google Shape;551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51500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52" name="Google Shape;552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4338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53" name="Google Shape;553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74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yes</a:t>
            </a:r>
            <a:endParaRPr/>
          </a:p>
        </p:txBody>
      </p:sp>
      <p:pic>
        <p:nvPicPr>
          <p:cNvPr id="559" name="Google Shape;559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0" name="Google Shape;560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1" name="Google Shape;561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75"/>
          <p:cNvSpPr txBox="1">
            <a:spLocks noGrp="1"/>
          </p:cNvSpPr>
          <p:nvPr>
            <p:ph type="ctrTitle"/>
          </p:nvPr>
        </p:nvSpPr>
        <p:spPr>
          <a:xfrm>
            <a:off x="684212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yum</a:t>
            </a:r>
            <a:endParaRPr/>
          </a:p>
        </p:txBody>
      </p:sp>
      <p:pic>
        <p:nvPicPr>
          <p:cNvPr id="567" name="Google Shape;567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5750" y="3860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8" name="Google Shape;568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3732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11350" y="378301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77"/>
          <p:cNvSpPr txBox="1">
            <a:spLocks noGrp="1"/>
          </p:cNvSpPr>
          <p:nvPr>
            <p:ph type="ctrTitle"/>
          </p:nvPr>
        </p:nvSpPr>
        <p:spPr>
          <a:xfrm>
            <a:off x="684212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</a:t>
            </a:r>
            <a:endParaRPr/>
          </a:p>
        </p:txBody>
      </p:sp>
      <p:pic>
        <p:nvPicPr>
          <p:cNvPr id="583" name="Google Shape;583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4" name="Google Shape;584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057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5" name="Google Shape;585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40576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76"/>
          <p:cNvSpPr txBox="1">
            <a:spLocks noGrp="1"/>
          </p:cNvSpPr>
          <p:nvPr>
            <p:ph type="ctrTitle"/>
          </p:nvPr>
        </p:nvSpPr>
        <p:spPr>
          <a:xfrm>
            <a:off x="611187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web</a:t>
            </a:r>
            <a:endParaRPr/>
          </a:p>
        </p:txBody>
      </p:sp>
      <p:pic>
        <p:nvPicPr>
          <p:cNvPr id="575" name="Google Shape;575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6" name="Google Shape;576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6687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7" name="Google Shape;577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38925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78"/>
          <p:cNvSpPr txBox="1">
            <a:spLocks noGrp="1"/>
          </p:cNvSpPr>
          <p:nvPr>
            <p:ph type="ctrTitle"/>
          </p:nvPr>
        </p:nvSpPr>
        <p:spPr>
          <a:xfrm>
            <a:off x="684212" y="620712"/>
            <a:ext cx="79898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wish</a:t>
            </a:r>
            <a:endParaRPr/>
          </a:p>
        </p:txBody>
      </p:sp>
      <p:pic>
        <p:nvPicPr>
          <p:cNvPr id="591" name="Google Shape;591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9700" y="3894137"/>
            <a:ext cx="3455987" cy="93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2" name="Google Shape;592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19500" y="3894137"/>
            <a:ext cx="938212" cy="93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3" name="Google Shape;593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3894137"/>
            <a:ext cx="938212" cy="93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79"/>
          <p:cNvSpPr txBox="1">
            <a:spLocks noGrp="1"/>
          </p:cNvSpPr>
          <p:nvPr>
            <p:ph type="ctrTitle"/>
          </p:nvPr>
        </p:nvSpPr>
        <p:spPr>
          <a:xfrm>
            <a:off x="755650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wet</a:t>
            </a:r>
            <a:endParaRPr/>
          </a:p>
        </p:txBody>
      </p:sp>
      <p:pic>
        <p:nvPicPr>
          <p:cNvPr id="599" name="Google Shape;599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0" name="Google Shape;600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95812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1" name="Google Shape;601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80"/>
          <p:cNvSpPr txBox="1">
            <a:spLocks noGrp="1"/>
          </p:cNvSpPr>
          <p:nvPr>
            <p:ph type="ctrTitle"/>
          </p:nvPr>
        </p:nvSpPr>
        <p:spPr>
          <a:xfrm>
            <a:off x="539750" y="1125537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sock</a:t>
            </a:r>
            <a:endParaRPr/>
          </a:p>
        </p:txBody>
      </p:sp>
      <p:pic>
        <p:nvPicPr>
          <p:cNvPr id="607" name="Google Shape;607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038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8" name="Google Shape;608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4057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057650"/>
            <a:ext cx="3384550" cy="811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81"/>
          <p:cNvSpPr txBox="1">
            <a:spLocks noGrp="1"/>
          </p:cNvSpPr>
          <p:nvPr>
            <p:ph type="title"/>
          </p:nvPr>
        </p:nvSpPr>
        <p:spPr>
          <a:xfrm>
            <a:off x="468312" y="620712"/>
            <a:ext cx="8229600" cy="1143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1:6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82"/>
          <p:cNvSpPr txBox="1">
            <a:spLocks noGrp="1"/>
          </p:cNvSpPr>
          <p:nvPr>
            <p:ph type="ctrTitle"/>
          </p:nvPr>
        </p:nvSpPr>
        <p:spPr>
          <a:xfrm>
            <a:off x="684212" y="10525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</a:t>
            </a:r>
            <a:endParaRPr/>
          </a:p>
        </p:txBody>
      </p:sp>
      <p:pic>
        <p:nvPicPr>
          <p:cNvPr id="620" name="Google Shape;620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63712" y="3857625"/>
            <a:ext cx="30241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1" name="Google Shape;621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2712" y="3840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2" name="Google Shape;622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3857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83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thick</a:t>
            </a:r>
            <a:endParaRPr/>
          </a:p>
        </p:txBody>
      </p:sp>
      <p:pic>
        <p:nvPicPr>
          <p:cNvPr id="628" name="Google Shape;628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32797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9" name="Google Shape;629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5600" y="3341687"/>
            <a:ext cx="26654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0" name="Google Shape;630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3305175"/>
            <a:ext cx="2706687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84"/>
          <p:cNvSpPr txBox="1">
            <a:spLocks noGrp="1"/>
          </p:cNvSpPr>
          <p:nvPr>
            <p:ph type="ctrTitle"/>
          </p:nvPr>
        </p:nvSpPr>
        <p:spPr>
          <a:xfrm>
            <a:off x="684212" y="6207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</a:t>
            </a:r>
            <a:endParaRPr/>
          </a:p>
        </p:txBody>
      </p:sp>
      <p:pic>
        <p:nvPicPr>
          <p:cNvPr id="636" name="Google Shape;636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35544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7" name="Google Shape;637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2712" y="3552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8" name="Google Shape;638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3554412"/>
            <a:ext cx="3311525" cy="811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85"/>
          <p:cNvSpPr txBox="1">
            <a:spLocks noGrp="1"/>
          </p:cNvSpPr>
          <p:nvPr>
            <p:ph type="ctrTitle"/>
          </p:nvPr>
        </p:nvSpPr>
        <p:spPr>
          <a:xfrm>
            <a:off x="684212" y="4762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zap</a:t>
            </a:r>
            <a:endParaRPr/>
          </a:p>
        </p:txBody>
      </p:sp>
      <p:pic>
        <p:nvPicPr>
          <p:cNvPr id="644" name="Google Shape;644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40640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" name="Google Shape;645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6" name="Google Shape;646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86"/>
          <p:cNvSpPr txBox="1">
            <a:spLocks noGrp="1"/>
          </p:cNvSpPr>
          <p:nvPr>
            <p:ph type="ctrTitle"/>
          </p:nvPr>
        </p:nvSpPr>
        <p:spPr>
          <a:xfrm>
            <a:off x="684212" y="8413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zip</a:t>
            </a:r>
            <a:endParaRPr/>
          </a:p>
        </p:txBody>
      </p:sp>
      <p:pic>
        <p:nvPicPr>
          <p:cNvPr id="652" name="Google Shape;652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67400" y="4073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3" name="Google Shape;653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92587" y="4073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4" name="Google Shape;654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4073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87"/>
          <p:cNvSpPr txBox="1">
            <a:spLocks noGrp="1"/>
          </p:cNvSpPr>
          <p:nvPr>
            <p:ph type="ctrTitle"/>
          </p:nvPr>
        </p:nvSpPr>
        <p:spPr>
          <a:xfrm>
            <a:off x="684212" y="13414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chin</a:t>
            </a:r>
            <a:endParaRPr/>
          </a:p>
        </p:txBody>
      </p:sp>
      <p:pic>
        <p:nvPicPr>
          <p:cNvPr id="660" name="Google Shape;660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4292600"/>
            <a:ext cx="3744912" cy="795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61" name="Google Shape;661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2" name="Google Shape;662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p88"/>
          <p:cNvSpPr txBox="1">
            <a:spLocks noGrp="1"/>
          </p:cNvSpPr>
          <p:nvPr>
            <p:ph type="ctrTitle"/>
          </p:nvPr>
        </p:nvSpPr>
        <p:spPr>
          <a:xfrm>
            <a:off x="395287" y="908050"/>
            <a:ext cx="85693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chop</a:t>
            </a:r>
            <a:endParaRPr/>
          </a:p>
        </p:txBody>
      </p:sp>
      <p:pic>
        <p:nvPicPr>
          <p:cNvPr id="668" name="Google Shape;668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6012" y="3860800"/>
            <a:ext cx="34559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5600" y="3784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24750" y="3784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89"/>
          <p:cNvSpPr txBox="1">
            <a:spLocks noGrp="1"/>
          </p:cNvSpPr>
          <p:nvPr>
            <p:ph type="ctrTitle"/>
          </p:nvPr>
        </p:nvSpPr>
        <p:spPr>
          <a:xfrm>
            <a:off x="395287" y="1196975"/>
            <a:ext cx="84582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chat</a:t>
            </a:r>
            <a:endParaRPr/>
          </a:p>
        </p:txBody>
      </p:sp>
      <p:pic>
        <p:nvPicPr>
          <p:cNvPr id="676" name="Google Shape;676;p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292600"/>
            <a:ext cx="3600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7" name="Google Shape;677;p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8" name="Google Shape;678;p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90"/>
          <p:cNvSpPr txBox="1">
            <a:spLocks noGrp="1"/>
          </p:cNvSpPr>
          <p:nvPr>
            <p:ph type="ctrTitle"/>
          </p:nvPr>
        </p:nvSpPr>
        <p:spPr>
          <a:xfrm>
            <a:off x="539750" y="13414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quiz</a:t>
            </a:r>
            <a:endParaRPr/>
          </a:p>
        </p:txBody>
      </p:sp>
      <p:pic>
        <p:nvPicPr>
          <p:cNvPr id="684" name="Google Shape;684;p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2837" y="4257675"/>
            <a:ext cx="3744912" cy="503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5" name="Google Shape;685;p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16500" y="42910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6" name="Google Shape;686;p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420528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Google Shape;691;p91"/>
          <p:cNvSpPr txBox="1">
            <a:spLocks noGrp="1"/>
          </p:cNvSpPr>
          <p:nvPr>
            <p:ph type="ctrTitle"/>
          </p:nvPr>
        </p:nvSpPr>
        <p:spPr>
          <a:xfrm>
            <a:off x="755650" y="108108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quit</a:t>
            </a:r>
            <a:endParaRPr/>
          </a:p>
        </p:txBody>
      </p:sp>
      <p:pic>
        <p:nvPicPr>
          <p:cNvPr id="692" name="Google Shape;692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3927475"/>
            <a:ext cx="3490912" cy="46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3" name="Google Shape;693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27637" y="3692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4" name="Google Shape;694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75462" y="3746500"/>
            <a:ext cx="93980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92"/>
          <p:cNvSpPr txBox="1">
            <a:spLocks noGrp="1"/>
          </p:cNvSpPr>
          <p:nvPr>
            <p:ph type="ctrTitle"/>
          </p:nvPr>
        </p:nvSpPr>
        <p:spPr>
          <a:xfrm>
            <a:off x="684212" y="12684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fox</a:t>
            </a:r>
            <a:endParaRPr/>
          </a:p>
        </p:txBody>
      </p:sp>
      <p:pic>
        <p:nvPicPr>
          <p:cNvPr id="700" name="Google Shape;700;p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2624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1" name="Google Shape;701;p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63712" y="42624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2" name="Google Shape;702;p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18941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p93"/>
          <p:cNvSpPr txBox="1">
            <a:spLocks noGrp="1"/>
          </p:cNvSpPr>
          <p:nvPr>
            <p:ph type="ctrTitle"/>
          </p:nvPr>
        </p:nvSpPr>
        <p:spPr>
          <a:xfrm>
            <a:off x="611187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box</a:t>
            </a:r>
            <a:endParaRPr/>
          </a:p>
        </p:txBody>
      </p:sp>
      <p:pic>
        <p:nvPicPr>
          <p:cNvPr id="708" name="Google Shape;708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38211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9" name="Google Shape;709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8600" y="3789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0" name="Google Shape;710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8175" y="37893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94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fix</a:t>
            </a:r>
            <a:endParaRPr/>
          </a:p>
        </p:txBody>
      </p:sp>
      <p:pic>
        <p:nvPicPr>
          <p:cNvPr id="716" name="Google Shape;716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" name="Google Shape;717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8" name="Google Shape;718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95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six</a:t>
            </a:r>
            <a:endParaRPr/>
          </a:p>
        </p:txBody>
      </p:sp>
      <p:pic>
        <p:nvPicPr>
          <p:cNvPr id="724" name="Google Shape;724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4565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5" name="Google Shape;725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565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6" name="Google Shape;726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48468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p96"/>
          <p:cNvSpPr txBox="1">
            <a:spLocks noGrp="1"/>
          </p:cNvSpPr>
          <p:nvPr>
            <p:ph type="ctrTitle"/>
          </p:nvPr>
        </p:nvSpPr>
        <p:spPr>
          <a:xfrm>
            <a:off x="622300" y="19891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sing</a:t>
            </a:r>
            <a:endParaRPr/>
          </a:p>
        </p:txBody>
      </p:sp>
      <p:pic>
        <p:nvPicPr>
          <p:cNvPr id="732" name="Google Shape;732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38650" y="4814887"/>
            <a:ext cx="3449637" cy="325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733" name="Google Shape;733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34" name="Google Shape;734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p97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bang</a:t>
            </a:r>
            <a:endParaRPr/>
          </a:p>
        </p:txBody>
      </p:sp>
      <p:pic>
        <p:nvPicPr>
          <p:cNvPr id="740" name="Google Shape;740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48262" y="4881562"/>
            <a:ext cx="338455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1" name="Google Shape;741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16287" y="4881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42" name="Google Shape;742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p98"/>
          <p:cNvSpPr txBox="1">
            <a:spLocks noGrp="1"/>
          </p:cNvSpPr>
          <p:nvPr>
            <p:ph type="ctrTitle"/>
          </p:nvPr>
        </p:nvSpPr>
        <p:spPr>
          <a:xfrm>
            <a:off x="684212" y="198596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thing</a:t>
            </a:r>
            <a:endParaRPr/>
          </a:p>
        </p:txBody>
      </p:sp>
      <p:pic>
        <p:nvPicPr>
          <p:cNvPr id="748" name="Google Shape;748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418012"/>
            <a:ext cx="2952750" cy="306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49" name="Google Shape;749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418012"/>
            <a:ext cx="677862" cy="677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0" name="Google Shape;750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1550" y="4510087"/>
            <a:ext cx="2995612" cy="287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99"/>
          <p:cNvSpPr txBox="1">
            <a:spLocks noGrp="1"/>
          </p:cNvSpPr>
          <p:nvPr>
            <p:ph type="ctrTitle"/>
          </p:nvPr>
        </p:nvSpPr>
        <p:spPr>
          <a:xfrm>
            <a:off x="539750" y="1268412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wing</a:t>
            </a:r>
            <a:endParaRPr/>
          </a:p>
        </p:txBody>
      </p:sp>
      <p:pic>
        <p:nvPicPr>
          <p:cNvPr id="756" name="Google Shape;756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72062" y="4005262"/>
            <a:ext cx="3171825" cy="39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7" name="Google Shape;757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63937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8" name="Google Shape;758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Google Shape;763;p100"/>
          <p:cNvSpPr txBox="1">
            <a:spLocks noGrp="1"/>
          </p:cNvSpPr>
          <p:nvPr>
            <p:ph type="title"/>
          </p:nvPr>
        </p:nvSpPr>
        <p:spPr>
          <a:xfrm>
            <a:off x="611187" y="27813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1:7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p101"/>
          <p:cNvSpPr txBox="1">
            <a:spLocks noGrp="1"/>
          </p:cNvSpPr>
          <p:nvPr>
            <p:ph type="ctrTitle"/>
          </p:nvPr>
        </p:nvSpPr>
        <p:spPr>
          <a:xfrm>
            <a:off x="684212" y="17129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bell</a:t>
            </a:r>
            <a:endParaRPr/>
          </a:p>
        </p:txBody>
      </p:sp>
      <p:pic>
        <p:nvPicPr>
          <p:cNvPr id="769" name="Google Shape;769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652962"/>
            <a:ext cx="158273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0" name="Google Shape;770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748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1" name="Google Shape;771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p102"/>
          <p:cNvSpPr txBox="1">
            <a:spLocks noGrp="1"/>
          </p:cNvSpPr>
          <p:nvPr>
            <p:ph type="ctrTitle"/>
          </p:nvPr>
        </p:nvSpPr>
        <p:spPr>
          <a:xfrm>
            <a:off x="611187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well</a:t>
            </a:r>
            <a:endParaRPr/>
          </a:p>
        </p:txBody>
      </p:sp>
      <p:pic>
        <p:nvPicPr>
          <p:cNvPr id="777" name="Google Shape;777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3690937"/>
            <a:ext cx="14398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8" name="Google Shape;778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3690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9" name="Google Shape;779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8175" y="3687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Google Shape;784;p103"/>
          <p:cNvSpPr txBox="1">
            <a:spLocks noGrp="1"/>
          </p:cNvSpPr>
          <p:nvPr>
            <p:ph type="ctrTitle"/>
          </p:nvPr>
        </p:nvSpPr>
        <p:spPr>
          <a:xfrm>
            <a:off x="71437" y="1268412"/>
            <a:ext cx="907256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mess</a:t>
            </a:r>
            <a:endParaRPr/>
          </a:p>
        </p:txBody>
      </p:sp>
      <p:pic>
        <p:nvPicPr>
          <p:cNvPr id="785" name="Google Shape;785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79837" y="42687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6" name="Google Shape;786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187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7" name="Google Shape;787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6287" y="4149725"/>
            <a:ext cx="296386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Google Shape;792;p104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thing</a:t>
            </a:r>
            <a:endParaRPr/>
          </a:p>
        </p:txBody>
      </p:sp>
      <p:pic>
        <p:nvPicPr>
          <p:cNvPr id="793" name="Google Shape;793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3949700"/>
            <a:ext cx="2663825" cy="433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4" name="Google Shape;794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3895725"/>
            <a:ext cx="6477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5" name="Google Shape;795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022725"/>
            <a:ext cx="2736850" cy="414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" name="Google Shape;800;p105"/>
          <p:cNvSpPr txBox="1">
            <a:spLocks noGrp="1"/>
          </p:cNvSpPr>
          <p:nvPr>
            <p:ph type="ctrTitle"/>
          </p:nvPr>
        </p:nvSpPr>
        <p:spPr>
          <a:xfrm>
            <a:off x="250825" y="1196975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think</a:t>
            </a:r>
            <a:endParaRPr/>
          </a:p>
        </p:txBody>
      </p:sp>
      <p:pic>
        <p:nvPicPr>
          <p:cNvPr id="801" name="Google Shape;801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6012" y="3705225"/>
            <a:ext cx="27352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02" name="Google Shape;802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37052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03" name="Google Shape;803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687762"/>
            <a:ext cx="2879725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" name="Google Shape;808;p106"/>
          <p:cNvSpPr txBox="1">
            <a:spLocks noGrp="1"/>
          </p:cNvSpPr>
          <p:nvPr>
            <p:ph type="ctrTitle"/>
          </p:nvPr>
        </p:nvSpPr>
        <p:spPr>
          <a:xfrm>
            <a:off x="468312" y="1268412"/>
            <a:ext cx="8205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wink</a:t>
            </a:r>
            <a:endParaRPr/>
          </a:p>
        </p:txBody>
      </p:sp>
      <p:pic>
        <p:nvPicPr>
          <p:cNvPr id="809" name="Google Shape;809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7900" y="3970337"/>
            <a:ext cx="38877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0" name="Google Shape;810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9475" y="39957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1" name="Google Shape;811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6375" y="39957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Google Shape;816;p107"/>
          <p:cNvSpPr txBox="1">
            <a:spLocks noGrp="1"/>
          </p:cNvSpPr>
          <p:nvPr>
            <p:ph type="ctrTitle"/>
          </p:nvPr>
        </p:nvSpPr>
        <p:spPr>
          <a:xfrm>
            <a:off x="684212" y="10525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blob</a:t>
            </a:r>
            <a:endParaRPr/>
          </a:p>
        </p:txBody>
      </p:sp>
      <p:pic>
        <p:nvPicPr>
          <p:cNvPr id="817" name="Google Shape;817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16462" y="3892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8" name="Google Shape;818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3854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" name="Google Shape;819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3892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0" name="Google Shape;820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38687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p108"/>
          <p:cNvSpPr txBox="1">
            <a:spLocks noGrp="1"/>
          </p:cNvSpPr>
          <p:nvPr>
            <p:ph type="ctrTitle"/>
          </p:nvPr>
        </p:nvSpPr>
        <p:spPr>
          <a:xfrm>
            <a:off x="395287" y="981075"/>
            <a:ext cx="82073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brat</a:t>
            </a:r>
            <a:endParaRPr/>
          </a:p>
        </p:txBody>
      </p:sp>
      <p:pic>
        <p:nvPicPr>
          <p:cNvPr id="826" name="Google Shape;826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883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7" name="Google Shape;827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64387" y="38766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8" name="Google Shape;828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7675" y="3883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9" name="Google Shape;829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31912" y="38544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Google Shape;834;p109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8582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drop</a:t>
            </a:r>
            <a:endParaRPr/>
          </a:p>
        </p:txBody>
      </p:sp>
      <p:pic>
        <p:nvPicPr>
          <p:cNvPr id="835" name="Google Shape;835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6187" y="4983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6" name="Google Shape;836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9700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7" name="Google Shape;837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6237" y="50149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8" name="Google Shape;838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Google Shape;843;p110"/>
          <p:cNvSpPr txBox="1">
            <a:spLocks noGrp="1"/>
          </p:cNvSpPr>
          <p:nvPr>
            <p:ph type="ctrTitle"/>
          </p:nvPr>
        </p:nvSpPr>
        <p:spPr>
          <a:xfrm>
            <a:off x="611187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drip</a:t>
            </a:r>
            <a:endParaRPr/>
          </a:p>
        </p:txBody>
      </p:sp>
      <p:pic>
        <p:nvPicPr>
          <p:cNvPr id="844" name="Google Shape;844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3479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5" name="Google Shape;845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59362" y="3479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6" name="Google Shape;846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5637" y="35004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7" name="Google Shape;847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35004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Google Shape;852;p111"/>
          <p:cNvSpPr txBox="1">
            <a:spLocks noGrp="1"/>
          </p:cNvSpPr>
          <p:nvPr>
            <p:ph type="ctrTitle"/>
          </p:nvPr>
        </p:nvSpPr>
        <p:spPr>
          <a:xfrm>
            <a:off x="611187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clip</a:t>
            </a:r>
            <a:endParaRPr/>
          </a:p>
        </p:txBody>
      </p:sp>
      <p:pic>
        <p:nvPicPr>
          <p:cNvPr id="853" name="Google Shape;853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3606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4" name="Google Shape;854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32325" y="3606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5" name="Google Shape;855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2500" y="36449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6" name="Google Shape;856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36449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" name="Google Shape;861;p112"/>
          <p:cNvSpPr txBox="1">
            <a:spLocks noGrp="1"/>
          </p:cNvSpPr>
          <p:nvPr>
            <p:ph type="ctrTitle"/>
          </p:nvPr>
        </p:nvSpPr>
        <p:spPr>
          <a:xfrm>
            <a:off x="34925" y="1052512"/>
            <a:ext cx="91090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from</a:t>
            </a:r>
            <a:endParaRPr/>
          </a:p>
        </p:txBody>
      </p:sp>
      <p:pic>
        <p:nvPicPr>
          <p:cNvPr id="862" name="Google Shape;862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1500" y="42211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3" name="Google Shape;863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42211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4" name="Google Shape;864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27537" y="41719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5" name="Google Shape;865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22116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" name="Google Shape;870;p113"/>
          <p:cNvSpPr txBox="1">
            <a:spLocks noGrp="1"/>
          </p:cNvSpPr>
          <p:nvPr>
            <p:ph type="ctrTitle"/>
          </p:nvPr>
        </p:nvSpPr>
        <p:spPr>
          <a:xfrm>
            <a:off x="306387" y="1090612"/>
            <a:ext cx="82073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frog</a:t>
            </a:r>
            <a:endParaRPr/>
          </a:p>
        </p:txBody>
      </p:sp>
      <p:pic>
        <p:nvPicPr>
          <p:cNvPr id="871" name="Google Shape;871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48688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2" name="Google Shape;872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7900" y="42227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3" name="Google Shape;873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2227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4" name="Google Shape;874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421957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" name="Google Shape;879;p114"/>
          <p:cNvSpPr txBox="1">
            <a:spLocks noGrp="1"/>
          </p:cNvSpPr>
          <p:nvPr>
            <p:ph type="ctrTitle"/>
          </p:nvPr>
        </p:nvSpPr>
        <p:spPr>
          <a:xfrm>
            <a:off x="685800" y="155892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flag</a:t>
            </a:r>
            <a:endParaRPr/>
          </a:p>
        </p:txBody>
      </p:sp>
      <p:pic>
        <p:nvPicPr>
          <p:cNvPr id="880" name="Google Shape;880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7675" y="45815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1" name="Google Shape;881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43662" y="53736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2" name="Google Shape;882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24400" y="45418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3" name="Google Shape;883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45815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" name="Google Shape;888;p115"/>
          <p:cNvSpPr txBox="1">
            <a:spLocks noGrp="1"/>
          </p:cNvSpPr>
          <p:nvPr>
            <p:ph type="ctrTitle"/>
          </p:nvPr>
        </p:nvSpPr>
        <p:spPr>
          <a:xfrm>
            <a:off x="684212" y="15573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flop</a:t>
            </a:r>
            <a:endParaRPr/>
          </a:p>
        </p:txBody>
      </p:sp>
      <p:pic>
        <p:nvPicPr>
          <p:cNvPr id="889" name="Google Shape;889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6466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0" name="Google Shape;890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24400" y="4721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1" name="Google Shape;891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59112" y="4721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2" name="Google Shape;892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31912" y="4675187"/>
            <a:ext cx="933450" cy="93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" name="Google Shape;906;p117"/>
          <p:cNvSpPr txBox="1">
            <a:spLocks noGrp="1"/>
          </p:cNvSpPr>
          <p:nvPr>
            <p:ph type="ctrTitle"/>
          </p:nvPr>
        </p:nvSpPr>
        <p:spPr>
          <a:xfrm>
            <a:off x="684212" y="908050"/>
            <a:ext cx="8205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gran</a:t>
            </a:r>
            <a:endParaRPr/>
          </a:p>
        </p:txBody>
      </p:sp>
      <p:pic>
        <p:nvPicPr>
          <p:cNvPr id="907" name="Google Shape;907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0287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8" name="Google Shape;908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8512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9" name="Google Shape;909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6237" y="38512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0" name="Google Shape;910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652962"/>
            <a:ext cx="933450" cy="93821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D8A9D07-F2BF-BDF2-7906-0FD701FCFF6D}"/>
                  </a:ext>
                </a:extLst>
              </p14:cNvPr>
              <p14:cNvContentPartPr/>
              <p14:nvPr/>
            </p14:nvContentPartPr>
            <p14:xfrm>
              <a:off x="-2503051" y="5405917"/>
              <a:ext cx="14040" cy="20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D8A9D07-F2BF-BDF2-7906-0FD701FCFF6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509171" y="5399797"/>
                <a:ext cx="26280" cy="324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7" name="Google Shape;897;p116"/>
          <p:cNvSpPr txBox="1">
            <a:spLocks noGrp="1"/>
          </p:cNvSpPr>
          <p:nvPr>
            <p:ph type="ctrTitle"/>
          </p:nvPr>
        </p:nvSpPr>
        <p:spPr>
          <a:xfrm>
            <a:off x="684212" y="11255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grin</a:t>
            </a:r>
            <a:endParaRPr/>
          </a:p>
        </p:txBody>
      </p:sp>
      <p:pic>
        <p:nvPicPr>
          <p:cNvPr id="898" name="Google Shape;898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6375" y="47974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9" name="Google Shape;899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24212" y="40163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0" name="Google Shape;900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38725" y="40163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1" name="Google Shape;901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39973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Google Shape;915;p118"/>
          <p:cNvSpPr txBox="1">
            <a:spLocks noGrp="1"/>
          </p:cNvSpPr>
          <p:nvPr>
            <p:ph type="ctrTitle"/>
          </p:nvPr>
        </p:nvSpPr>
        <p:spPr>
          <a:xfrm>
            <a:off x="0" y="836612"/>
            <a:ext cx="91440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pram</a:t>
            </a:r>
            <a:endParaRPr/>
          </a:p>
        </p:txBody>
      </p:sp>
      <p:pic>
        <p:nvPicPr>
          <p:cNvPr id="916" name="Google Shape;916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35825" y="37719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7" name="Google Shape;917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08525" y="37242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8" name="Google Shape;918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36496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9" name="Google Shape;919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1550" y="354488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" name="Google Shape;924;p119"/>
          <p:cNvSpPr txBox="1">
            <a:spLocks noGrp="1"/>
          </p:cNvSpPr>
          <p:nvPr>
            <p:ph type="ctrTitle"/>
          </p:nvPr>
        </p:nvSpPr>
        <p:spPr>
          <a:xfrm>
            <a:off x="468312" y="1268412"/>
            <a:ext cx="8205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prop</a:t>
            </a:r>
            <a:endParaRPr/>
          </a:p>
        </p:txBody>
      </p:sp>
      <p:pic>
        <p:nvPicPr>
          <p:cNvPr id="925" name="Google Shape;925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39576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6" name="Google Shape;926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7" name="Google Shape;927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0287" y="39719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8" name="Google Shape;928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38725" y="400526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p120"/>
          <p:cNvSpPr txBox="1">
            <a:spLocks noGrp="1"/>
          </p:cNvSpPr>
          <p:nvPr>
            <p:ph type="ctrTitle"/>
          </p:nvPr>
        </p:nvSpPr>
        <p:spPr>
          <a:xfrm>
            <a:off x="684212" y="11255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slip</a:t>
            </a:r>
            <a:endParaRPr/>
          </a:p>
        </p:txBody>
      </p:sp>
      <p:pic>
        <p:nvPicPr>
          <p:cNvPr id="934" name="Google Shape;934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9475" y="39481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5" name="Google Shape;935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56125" y="39274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6" name="Google Shape;936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43662" y="39973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7" name="Google Shape;937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05923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" name="Google Shape;942;p121"/>
          <p:cNvSpPr txBox="1">
            <a:spLocks noGrp="1"/>
          </p:cNvSpPr>
          <p:nvPr>
            <p:ph type="ctrTitle"/>
          </p:nvPr>
        </p:nvSpPr>
        <p:spPr>
          <a:xfrm>
            <a:off x="685800" y="123666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slid</a:t>
            </a:r>
            <a:endParaRPr/>
          </a:p>
        </p:txBody>
      </p:sp>
      <p:pic>
        <p:nvPicPr>
          <p:cNvPr id="943" name="Google Shape;943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8037" y="41529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4" name="Google Shape;944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1227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5" name="Google Shape;945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43437" y="41116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6" name="Google Shape;946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12273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" name="Google Shape;951;p122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skid</a:t>
            </a:r>
            <a:endParaRPr/>
          </a:p>
        </p:txBody>
      </p:sp>
      <p:pic>
        <p:nvPicPr>
          <p:cNvPr id="952" name="Google Shape;952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44894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3" name="Google Shape;953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1125" y="44894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4" name="Google Shape;954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44875" y="44450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5" name="Google Shape;955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445611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0" name="Google Shape;960;p123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trip</a:t>
            </a:r>
            <a:endParaRPr/>
          </a:p>
        </p:txBody>
      </p:sp>
      <p:pic>
        <p:nvPicPr>
          <p:cNvPr id="961" name="Google Shape;961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4846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2" name="Google Shape;962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44894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3" name="Google Shape;963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7675" y="45672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4" name="Google Shape;964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450850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" name="Google Shape;969;p124"/>
          <p:cNvSpPr txBox="1">
            <a:spLocks noGrp="1"/>
          </p:cNvSpPr>
          <p:nvPr>
            <p:ph type="ctrTitle"/>
          </p:nvPr>
        </p:nvSpPr>
        <p:spPr>
          <a:xfrm>
            <a:off x="323850" y="1052512"/>
            <a:ext cx="85693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best</a:t>
            </a:r>
            <a:endParaRPr/>
          </a:p>
        </p:txBody>
      </p:sp>
      <p:pic>
        <p:nvPicPr>
          <p:cNvPr id="970" name="Google Shape;970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40052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1" name="Google Shape;971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40052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2" name="Google Shape;972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76625" y="39576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3" name="Google Shape;973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393858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8" name="Google Shape;978;p125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test</a:t>
            </a:r>
            <a:endParaRPr/>
          </a:p>
        </p:txBody>
      </p:sp>
      <p:pic>
        <p:nvPicPr>
          <p:cNvPr id="979" name="Google Shape;979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92950" y="45005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0" name="Google Shape;980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4370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1" name="Google Shape;981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24225" y="45085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2" name="Google Shape;982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450850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p126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8931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bend</a:t>
            </a:r>
            <a:endParaRPr/>
          </a:p>
        </p:txBody>
      </p:sp>
      <p:pic>
        <p:nvPicPr>
          <p:cNvPr id="988" name="Google Shape;988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5229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9" name="Google Shape;989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5229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0" name="Google Shape;990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2500" y="5229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1" name="Google Shape;991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530066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" name="Google Shape;996;p127"/>
          <p:cNvSpPr txBox="1">
            <a:spLocks noGrp="1"/>
          </p:cNvSpPr>
          <p:nvPr>
            <p:ph type="ctrTitle"/>
          </p:nvPr>
        </p:nvSpPr>
        <p:spPr>
          <a:xfrm>
            <a:off x="250825" y="908050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jump</a:t>
            </a:r>
            <a:endParaRPr/>
          </a:p>
        </p:txBody>
      </p:sp>
      <p:pic>
        <p:nvPicPr>
          <p:cNvPr id="997" name="Google Shape;997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8" name="Google Shape;998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9" name="Google Shape;999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38592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0" name="Google Shape;1000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1187" y="47974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Google Shape;1005;p128"/>
          <p:cNvSpPr txBox="1">
            <a:spLocks noGrp="1"/>
          </p:cNvSpPr>
          <p:nvPr>
            <p:ph type="ctrTitle"/>
          </p:nvPr>
        </p:nvSpPr>
        <p:spPr>
          <a:xfrm>
            <a:off x="250825" y="1341437"/>
            <a:ext cx="88931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send</a:t>
            </a:r>
            <a:endParaRPr/>
          </a:p>
        </p:txBody>
      </p:sp>
      <p:pic>
        <p:nvPicPr>
          <p:cNvPr id="1006" name="Google Shape;1006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08850" y="42386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7" name="Google Shape;1007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2433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8" name="Google Shape;1008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71825" y="42386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9" name="Google Shape;1009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42386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" name="Google Shape;1014;p129"/>
          <p:cNvSpPr txBox="1">
            <a:spLocks noGrp="1"/>
          </p:cNvSpPr>
          <p:nvPr>
            <p:ph type="ctrTitle"/>
          </p:nvPr>
        </p:nvSpPr>
        <p:spPr>
          <a:xfrm>
            <a:off x="107950" y="692150"/>
            <a:ext cx="90360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dress</a:t>
            </a:r>
            <a:endParaRPr/>
          </a:p>
        </p:txBody>
      </p:sp>
      <p:pic>
        <p:nvPicPr>
          <p:cNvPr id="1015" name="Google Shape;1015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3587750"/>
            <a:ext cx="28082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6" name="Google Shape;1016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36337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7" name="Google Shape;1017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35877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8" name="Google Shape;1018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358775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3" name="Google Shape;1023;p130"/>
          <p:cNvSpPr txBox="1">
            <a:spLocks noGrp="1"/>
          </p:cNvSpPr>
          <p:nvPr>
            <p:ph type="ctrTitle"/>
          </p:nvPr>
        </p:nvSpPr>
        <p:spPr>
          <a:xfrm>
            <a:off x="0" y="692150"/>
            <a:ext cx="91440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0"/>
              <a:buFont typeface="Comic Sans MS"/>
              <a:buNone/>
            </a:pPr>
            <a:r>
              <a:rPr lang="en-US" sz="23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kitten</a:t>
            </a:r>
            <a:endParaRPr/>
          </a:p>
        </p:txBody>
      </p:sp>
      <p:pic>
        <p:nvPicPr>
          <p:cNvPr id="1024" name="Google Shape;1024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9475" y="3443287"/>
            <a:ext cx="21605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5" name="Google Shape;1025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35861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Google Shape;1026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6187" y="36512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Google Shape;1027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34432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Google Shape;1028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340995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Google Shape;1033;p131"/>
          <p:cNvSpPr txBox="1">
            <a:spLocks noGrp="1"/>
          </p:cNvSpPr>
          <p:nvPr>
            <p:ph type="ctrTitle"/>
          </p:nvPr>
        </p:nvSpPr>
        <p:spPr>
          <a:xfrm>
            <a:off x="-180975" y="908050"/>
            <a:ext cx="95408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omic Sans MS"/>
              <a:buNone/>
            </a:pPr>
            <a:r>
              <a:rPr lang="en-US" sz="2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kitchen</a:t>
            </a:r>
            <a:endParaRPr/>
          </a:p>
        </p:txBody>
      </p:sp>
      <p:pic>
        <p:nvPicPr>
          <p:cNvPr id="1034" name="Google Shape;1034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56550" y="32750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5" name="Google Shape;1035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32750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6" name="Google Shape;1036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90950" y="3275012"/>
            <a:ext cx="250983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7" name="Google Shape;1037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7312" y="32877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8" name="Google Shape;1038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32877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9" name="Google Shape;1039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328771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Google Shape;1044;p132"/>
          <p:cNvSpPr txBox="1">
            <a:spLocks noGrp="1"/>
          </p:cNvSpPr>
          <p:nvPr>
            <p:ph type="ctrTitle"/>
          </p:nvPr>
        </p:nvSpPr>
        <p:spPr>
          <a:xfrm>
            <a:off x="0" y="981075"/>
            <a:ext cx="89296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comic</a:t>
            </a:r>
            <a:endParaRPr/>
          </a:p>
        </p:txBody>
      </p:sp>
      <p:pic>
        <p:nvPicPr>
          <p:cNvPr id="1045" name="Google Shape;1045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3705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6" name="Google Shape;1046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38100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7" name="Google Shape;1047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39131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8" name="Google Shape;1048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37480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9" name="Google Shape;1049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00112" y="37052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Google Shape;1054;p133"/>
          <p:cNvSpPr txBox="1">
            <a:spLocks noGrp="1"/>
          </p:cNvSpPr>
          <p:nvPr>
            <p:ph type="ctrTitle"/>
          </p:nvPr>
        </p:nvSpPr>
        <p:spPr>
          <a:xfrm>
            <a:off x="539750" y="8366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seven</a:t>
            </a:r>
            <a:endParaRPr/>
          </a:p>
        </p:txBody>
      </p:sp>
      <p:pic>
        <p:nvPicPr>
          <p:cNvPr id="1055" name="Google Shape;1055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95737" y="32845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6" name="Google Shape;1056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8625" y="32845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7" name="Google Shape;1057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19925" y="32035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8" name="Google Shape;1058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7312" y="32035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9" name="Google Shape;1059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32035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" name="Google Shape;1064;p134"/>
          <p:cNvSpPr txBox="1">
            <a:spLocks noGrp="1"/>
          </p:cNvSpPr>
          <p:nvPr>
            <p:ph type="ctrTitle"/>
          </p:nvPr>
        </p:nvSpPr>
        <p:spPr>
          <a:xfrm>
            <a:off x="611187" y="5492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given</a:t>
            </a:r>
            <a:endParaRPr/>
          </a:p>
        </p:txBody>
      </p:sp>
      <p:pic>
        <p:nvPicPr>
          <p:cNvPr id="1065" name="Google Shape;1065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3357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6" name="Google Shape;1066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357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7" name="Google Shape;1067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30650" y="3357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8" name="Google Shape;1068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775" y="35083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9" name="Google Shape;1069;p1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19250" y="35083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4" name="Google Shape;1074;p135"/>
          <p:cNvSpPr txBox="1">
            <a:spLocks noGrp="1"/>
          </p:cNvSpPr>
          <p:nvPr>
            <p:ph type="ctrTitle"/>
          </p:nvPr>
        </p:nvSpPr>
        <p:spPr>
          <a:xfrm>
            <a:off x="611187" y="5492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robin</a:t>
            </a:r>
            <a:endParaRPr/>
          </a:p>
        </p:txBody>
      </p:sp>
      <p:pic>
        <p:nvPicPr>
          <p:cNvPr id="1075" name="Google Shape;1075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32273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6" name="Google Shape;1076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51500" y="32829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7" name="Google Shape;1077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7837" y="32623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8" name="Google Shape;1078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775" y="33559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9" name="Google Shape;1079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326231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4" name="Google Shape;1084;p136"/>
          <p:cNvSpPr txBox="1">
            <a:spLocks noGrp="1"/>
          </p:cNvSpPr>
          <p:nvPr>
            <p:ph type="ctrTitle"/>
          </p:nvPr>
        </p:nvSpPr>
        <p:spPr>
          <a:xfrm>
            <a:off x="0" y="404812"/>
            <a:ext cx="91440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0"/>
              <a:buFont typeface="Comic Sans MS"/>
              <a:buNone/>
            </a:pPr>
            <a:r>
              <a:rPr lang="en-US" sz="24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lemon</a:t>
            </a:r>
            <a:endParaRPr/>
          </a:p>
        </p:txBody>
      </p:sp>
      <p:pic>
        <p:nvPicPr>
          <p:cNvPr id="1085" name="Google Shape;1085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3309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6" name="Google Shape;1086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67400" y="3309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7" name="Google Shape;1087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84600" y="3309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8" name="Google Shape;1088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31575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9" name="Google Shape;1089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31575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" name="Google Shape;1094;p137"/>
          <p:cNvSpPr txBox="1">
            <a:spLocks noGrp="1"/>
          </p:cNvSpPr>
          <p:nvPr>
            <p:ph type="ctrTitle"/>
          </p:nvPr>
        </p:nvSpPr>
        <p:spPr>
          <a:xfrm>
            <a:off x="179387" y="1122362"/>
            <a:ext cx="878363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ribbon</a:t>
            </a:r>
            <a:endParaRPr/>
          </a:p>
        </p:txBody>
      </p:sp>
      <p:pic>
        <p:nvPicPr>
          <p:cNvPr id="1095" name="Google Shape;1095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3638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6" name="Google Shape;1096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3850" y="3638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7" name="Google Shape;1097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6237" y="3676650"/>
            <a:ext cx="29511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8" name="Google Shape;1098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3717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9" name="Google Shape;1099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67625" y="37163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4" name="Google Shape;1104;p138"/>
          <p:cNvSpPr txBox="1">
            <a:spLocks noGrp="1"/>
          </p:cNvSpPr>
          <p:nvPr>
            <p:ph type="ctrTitle"/>
          </p:nvPr>
        </p:nvSpPr>
        <p:spPr>
          <a:xfrm>
            <a:off x="107950" y="1844675"/>
            <a:ext cx="885666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button</a:t>
            </a:r>
            <a:endParaRPr/>
          </a:p>
        </p:txBody>
      </p:sp>
      <p:pic>
        <p:nvPicPr>
          <p:cNvPr id="1105" name="Google Shape;1105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1275" y="4303712"/>
            <a:ext cx="18732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6" name="Google Shape;1106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2592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7" name="Google Shape;1107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4259262"/>
            <a:ext cx="938212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8" name="Google Shape;1108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2878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9" name="Google Shape;1109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750" y="42878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4" name="Google Shape;1114;p139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jacket</a:t>
            </a:r>
            <a:endParaRPr/>
          </a:p>
        </p:txBody>
      </p:sp>
      <p:pic>
        <p:nvPicPr>
          <p:cNvPr id="1115" name="Google Shape;1115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47164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6" name="Google Shape;1116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716462"/>
            <a:ext cx="938212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7" name="Google Shape;1117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89325" y="4641850"/>
            <a:ext cx="24511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8" name="Google Shape;1118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6339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9" name="Google Shape;1119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51863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4" name="Google Shape;1124;p140"/>
          <p:cNvSpPr txBox="1">
            <a:spLocks noGrp="1"/>
          </p:cNvSpPr>
          <p:nvPr>
            <p:ph type="ctrTitle"/>
          </p:nvPr>
        </p:nvSpPr>
        <p:spPr>
          <a:xfrm>
            <a:off x="79375" y="1268412"/>
            <a:ext cx="903763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pocket</a:t>
            </a:r>
            <a:endParaRPr/>
          </a:p>
        </p:txBody>
      </p:sp>
      <p:pic>
        <p:nvPicPr>
          <p:cNvPr id="1125" name="Google Shape;1125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5112" y="38290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" name="Google Shape;1126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38084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7" name="Google Shape;1127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94075" y="4089400"/>
            <a:ext cx="2978150" cy="62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8" name="Google Shape;1128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38274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9" name="Google Shape;1129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5650" y="3827462"/>
            <a:ext cx="938212" cy="93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4" name="Google Shape;1134;p141"/>
          <p:cNvSpPr txBox="1">
            <a:spLocks noGrp="1"/>
          </p:cNvSpPr>
          <p:nvPr>
            <p:ph type="ctrTitle"/>
          </p:nvPr>
        </p:nvSpPr>
        <p:spPr>
          <a:xfrm>
            <a:off x="168275" y="1052512"/>
            <a:ext cx="89646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packet</a:t>
            </a:r>
            <a:endParaRPr/>
          </a:p>
        </p:txBody>
      </p:sp>
      <p:pic>
        <p:nvPicPr>
          <p:cNvPr id="1135" name="Google Shape;1135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5112" y="3784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6" name="Google Shape;1136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3840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7" name="Google Shape;1137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92525" y="3949700"/>
            <a:ext cx="2817812" cy="608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8" name="Google Shape;1138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9" name="Google Shape;1139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" name="Google Shape;1144;p142"/>
          <p:cNvSpPr txBox="1">
            <a:spLocks noGrp="1"/>
          </p:cNvSpPr>
          <p:nvPr>
            <p:ph type="ctrTitle"/>
          </p:nvPr>
        </p:nvSpPr>
        <p:spPr>
          <a:xfrm>
            <a:off x="468312" y="1844675"/>
            <a:ext cx="82772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ticket</a:t>
            </a:r>
            <a:endParaRPr/>
          </a:p>
        </p:txBody>
      </p:sp>
      <p:pic>
        <p:nvPicPr>
          <p:cNvPr id="1145" name="Google Shape;1145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24750" y="43703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6" name="Google Shape;1146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44307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7" name="Google Shape;1147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06775" y="4502150"/>
            <a:ext cx="2533650" cy="795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8" name="Google Shape;1148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9" name="Google Shape;1149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155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Google Shape;1154;p143"/>
          <p:cNvSpPr txBox="1">
            <a:spLocks noGrp="1"/>
          </p:cNvSpPr>
          <p:nvPr>
            <p:ph type="ctrTitle"/>
          </p:nvPr>
        </p:nvSpPr>
        <p:spPr>
          <a:xfrm>
            <a:off x="0" y="1196975"/>
            <a:ext cx="89296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rocket</a:t>
            </a:r>
            <a:endParaRPr/>
          </a:p>
        </p:txBody>
      </p:sp>
      <p:pic>
        <p:nvPicPr>
          <p:cNvPr id="1155" name="Google Shape;1155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67625" y="37242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6" name="Google Shape;1156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38004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7" name="Google Shape;1157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4862" y="3879850"/>
            <a:ext cx="2767012" cy="62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8" name="Google Shape;1158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3732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9" name="Google Shape;1159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387" y="3840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4" name="Google Shape;1164;p144"/>
          <p:cNvSpPr txBox="1">
            <a:spLocks noGrp="1"/>
          </p:cNvSpPr>
          <p:nvPr>
            <p:ph type="ctrTitle"/>
          </p:nvPr>
        </p:nvSpPr>
        <p:spPr>
          <a:xfrm>
            <a:off x="107950" y="1557337"/>
            <a:ext cx="90360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puppet</a:t>
            </a:r>
            <a:endParaRPr/>
          </a:p>
        </p:txBody>
      </p:sp>
      <p:pic>
        <p:nvPicPr>
          <p:cNvPr id="1165" name="Google Shape;1165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7987" y="4546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6" name="Google Shape;1166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7" name="Google Shape;1167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84562" y="4724400"/>
            <a:ext cx="29591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8" name="Google Shape;1168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7196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9" name="Google Shape;1169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082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" name="Google Shape;1174;p145"/>
          <p:cNvSpPr txBox="1">
            <a:spLocks noGrp="1"/>
          </p:cNvSpPr>
          <p:nvPr>
            <p:ph type="ctrTitle"/>
          </p:nvPr>
        </p:nvSpPr>
        <p:spPr>
          <a:xfrm>
            <a:off x="0" y="1412875"/>
            <a:ext cx="92170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bucket</a:t>
            </a:r>
            <a:endParaRPr/>
          </a:p>
        </p:txBody>
      </p:sp>
      <p:pic>
        <p:nvPicPr>
          <p:cNvPr id="1175" name="Google Shape;1175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56550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6" name="Google Shape;1176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7" name="Google Shape;1177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32200" y="4233862"/>
            <a:ext cx="28114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8" name="Google Shape;1178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9" name="Google Shape;1179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070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4" name="Google Shape;1184;p146"/>
          <p:cNvSpPr txBox="1">
            <a:spLocks noGrp="1"/>
          </p:cNvSpPr>
          <p:nvPr>
            <p:ph type="ctrTitle"/>
          </p:nvPr>
        </p:nvSpPr>
        <p:spPr>
          <a:xfrm>
            <a:off x="179387" y="1412875"/>
            <a:ext cx="87852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rabbit</a:t>
            </a:r>
            <a:endParaRPr/>
          </a:p>
        </p:txBody>
      </p:sp>
      <p:pic>
        <p:nvPicPr>
          <p:cNvPr id="1185" name="Google Shape;1185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5112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6" name="Google Shape;1186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5798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7" name="Google Shape;1187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7262" y="4368800"/>
            <a:ext cx="3100387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8" name="Google Shape;1188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2989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9" name="Google Shape;1189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565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4" name="Google Shape;1194;p147"/>
          <p:cNvSpPr txBox="1">
            <a:spLocks noGrp="1"/>
          </p:cNvSpPr>
          <p:nvPr>
            <p:ph type="ctrTitle"/>
          </p:nvPr>
        </p:nvSpPr>
        <p:spPr>
          <a:xfrm>
            <a:off x="301625" y="1196975"/>
            <a:ext cx="88201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carrot</a:t>
            </a:r>
            <a:endParaRPr/>
          </a:p>
        </p:txBody>
      </p:sp>
      <p:pic>
        <p:nvPicPr>
          <p:cNvPr id="1195" name="Google Shape;1195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3916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6" name="Google Shape;1196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6687" y="3924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7" name="Google Shape;1197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35375" y="3948112"/>
            <a:ext cx="2443162" cy="776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8" name="Google Shape;1198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3992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9" name="Google Shape;1199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40798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4" name="Google Shape;1204;p148"/>
          <p:cNvSpPr txBox="1">
            <a:spLocks noGrp="1"/>
          </p:cNvSpPr>
          <p:nvPr>
            <p:ph type="ctrTitle"/>
          </p:nvPr>
        </p:nvSpPr>
        <p:spPr>
          <a:xfrm>
            <a:off x="130175" y="1449387"/>
            <a:ext cx="88582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cannot</a:t>
            </a:r>
            <a:endParaRPr/>
          </a:p>
        </p:txBody>
      </p:sp>
      <p:pic>
        <p:nvPicPr>
          <p:cNvPr id="1205" name="Google Shape;1205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12087" y="4184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6" name="Google Shape;1206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4184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7" name="Google Shape;1207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68687" y="4376737"/>
            <a:ext cx="26162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8" name="Google Shape;1208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2322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9" name="Google Shape;1209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1187" y="42322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171</Words>
  <Application>Microsoft Office PowerPoint</Application>
  <PresentationFormat>On-screen Show (4:3)</PresentationFormat>
  <Paragraphs>136</Paragraphs>
  <Slides>136</Slides>
  <Notes>136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136</vt:i4>
      </vt:variant>
    </vt:vector>
  </HeadingPairs>
  <TitlesOfParts>
    <vt:vector size="140" baseType="lpstr">
      <vt:lpstr>Arial</vt:lpstr>
      <vt:lpstr>Calibri</vt:lpstr>
      <vt:lpstr>Comic Sans MS</vt:lpstr>
      <vt:lpstr>Office Theme</vt:lpstr>
      <vt:lpstr>Green words Speed Sounds  set 1</vt:lpstr>
      <vt:lpstr>  1:1 words</vt:lpstr>
      <vt:lpstr>sad</vt:lpstr>
      <vt:lpstr>mad</vt:lpstr>
      <vt:lpstr>dad</vt:lpstr>
      <vt:lpstr>mat</vt:lpstr>
      <vt:lpstr>sat</vt:lpstr>
      <vt:lpstr>sam</vt:lpstr>
      <vt:lpstr>   1:2 words  </vt:lpstr>
      <vt:lpstr>in</vt:lpstr>
      <vt:lpstr>on</vt:lpstr>
      <vt:lpstr>it</vt:lpstr>
      <vt:lpstr>an</vt:lpstr>
      <vt:lpstr>and</vt:lpstr>
      <vt:lpstr>pin</vt:lpstr>
      <vt:lpstr>dog</vt:lpstr>
      <vt:lpstr>got</vt:lpstr>
      <vt:lpstr>sit</vt:lpstr>
      <vt:lpstr>tip</vt:lpstr>
      <vt:lpstr>pan</vt:lpstr>
      <vt:lpstr>gap</vt:lpstr>
      <vt:lpstr>dig</vt:lpstr>
      <vt:lpstr>top</vt:lpstr>
      <vt:lpstr>  1:3 words</vt:lpstr>
      <vt:lpstr>bin</vt:lpstr>
      <vt:lpstr>cat</vt:lpstr>
      <vt:lpstr>cot</vt:lpstr>
      <vt:lpstr>can</vt:lpstr>
      <vt:lpstr>kit</vt:lpstr>
      <vt:lpstr>mud</vt:lpstr>
      <vt:lpstr>up</vt:lpstr>
      <vt:lpstr>cup</vt:lpstr>
      <vt:lpstr>bad</vt:lpstr>
      <vt:lpstr>back</vt:lpstr>
      <vt:lpstr>kick</vt:lpstr>
      <vt:lpstr>lock</vt:lpstr>
      <vt:lpstr> 1:4 words</vt:lpstr>
      <vt:lpstr>met</vt:lpstr>
      <vt:lpstr>set</vt:lpstr>
      <vt:lpstr>fan</vt:lpstr>
      <vt:lpstr>fun</vt:lpstr>
      <vt:lpstr>fat</vt:lpstr>
      <vt:lpstr>lip</vt:lpstr>
      <vt:lpstr>log</vt:lpstr>
      <vt:lpstr>let</vt:lpstr>
      <vt:lpstr>had</vt:lpstr>
      <vt:lpstr>hit</vt:lpstr>
      <vt:lpstr>hen</vt:lpstr>
      <vt:lpstr>ship</vt:lpstr>
      <vt:lpstr>shop</vt:lpstr>
      <vt:lpstr>fish</vt:lpstr>
      <vt:lpstr>sack</vt:lpstr>
      <vt:lpstr> 1:5 words</vt:lpstr>
      <vt:lpstr>red</vt:lpstr>
      <vt:lpstr>run</vt:lpstr>
      <vt:lpstr>rat</vt:lpstr>
      <vt:lpstr>jog</vt:lpstr>
      <vt:lpstr>jet</vt:lpstr>
      <vt:lpstr>jam</vt:lpstr>
      <vt:lpstr>vet</vt:lpstr>
      <vt:lpstr>yap</vt:lpstr>
      <vt:lpstr>yes</vt:lpstr>
      <vt:lpstr>yum</vt:lpstr>
      <vt:lpstr>win</vt:lpstr>
      <vt:lpstr>web</vt:lpstr>
      <vt:lpstr>wish</vt:lpstr>
      <vt:lpstr>wet</vt:lpstr>
      <vt:lpstr>sock</vt:lpstr>
      <vt:lpstr>  1:6 words </vt:lpstr>
      <vt:lpstr>thin</vt:lpstr>
      <vt:lpstr>thick</vt:lpstr>
      <vt:lpstr>this</vt:lpstr>
      <vt:lpstr>zap</vt:lpstr>
      <vt:lpstr>zip</vt:lpstr>
      <vt:lpstr>chin</vt:lpstr>
      <vt:lpstr>chop</vt:lpstr>
      <vt:lpstr>chat</vt:lpstr>
      <vt:lpstr>quiz</vt:lpstr>
      <vt:lpstr>quit</vt:lpstr>
      <vt:lpstr>fox</vt:lpstr>
      <vt:lpstr>box</vt:lpstr>
      <vt:lpstr>fix</vt:lpstr>
      <vt:lpstr>six</vt:lpstr>
      <vt:lpstr>sing</vt:lpstr>
      <vt:lpstr>bang</vt:lpstr>
      <vt:lpstr>thing</vt:lpstr>
      <vt:lpstr>wing</vt:lpstr>
      <vt:lpstr>1:7 words</vt:lpstr>
      <vt:lpstr>bell</vt:lpstr>
      <vt:lpstr>well</vt:lpstr>
      <vt:lpstr>mess</vt:lpstr>
      <vt:lpstr>thing</vt:lpstr>
      <vt:lpstr>think</vt:lpstr>
      <vt:lpstr>wink</vt:lpstr>
      <vt:lpstr>blob</vt:lpstr>
      <vt:lpstr>brat</vt:lpstr>
      <vt:lpstr>drop</vt:lpstr>
      <vt:lpstr>drip</vt:lpstr>
      <vt:lpstr>clip</vt:lpstr>
      <vt:lpstr>from</vt:lpstr>
      <vt:lpstr>frog</vt:lpstr>
      <vt:lpstr>flag</vt:lpstr>
      <vt:lpstr>flop</vt:lpstr>
      <vt:lpstr>gran</vt:lpstr>
      <vt:lpstr>grin</vt:lpstr>
      <vt:lpstr>pram</vt:lpstr>
      <vt:lpstr>prop</vt:lpstr>
      <vt:lpstr>slip</vt:lpstr>
      <vt:lpstr>slid</vt:lpstr>
      <vt:lpstr>skid</vt:lpstr>
      <vt:lpstr>trip</vt:lpstr>
      <vt:lpstr>best</vt:lpstr>
      <vt:lpstr>test</vt:lpstr>
      <vt:lpstr>bend</vt:lpstr>
      <vt:lpstr>jump</vt:lpstr>
      <vt:lpstr>send</vt:lpstr>
      <vt:lpstr>dress</vt:lpstr>
      <vt:lpstr>kitten</vt:lpstr>
      <vt:lpstr>kitchen</vt:lpstr>
      <vt:lpstr>comic</vt:lpstr>
      <vt:lpstr>seven</vt:lpstr>
      <vt:lpstr>given</vt:lpstr>
      <vt:lpstr>robin</vt:lpstr>
      <vt:lpstr>lemon</vt:lpstr>
      <vt:lpstr>ribbon</vt:lpstr>
      <vt:lpstr>button</vt:lpstr>
      <vt:lpstr>jacket</vt:lpstr>
      <vt:lpstr>pocket</vt:lpstr>
      <vt:lpstr>packet</vt:lpstr>
      <vt:lpstr>ticket</vt:lpstr>
      <vt:lpstr>rocket</vt:lpstr>
      <vt:lpstr>puppet</vt:lpstr>
      <vt:lpstr>bucket</vt:lpstr>
      <vt:lpstr>rabbit</vt:lpstr>
      <vt:lpstr>carrot</vt:lpstr>
      <vt:lpstr>cannot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words Speed Sounds  set 1</dc:title>
  <dc:creator>Lisa Crook</dc:creator>
  <cp:lastModifiedBy>Lisa Crook</cp:lastModifiedBy>
  <cp:revision>1</cp:revision>
  <dcterms:modified xsi:type="dcterms:W3CDTF">2026-02-13T09:40:14Z</dcterms:modified>
</cp:coreProperties>
</file>