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  <p:sldId id="452" r:id="rId198"/>
    <p:sldId id="453" r:id="rId199"/>
    <p:sldId id="454" r:id="rId200"/>
    <p:sldId id="455" r:id="rId201"/>
    <p:sldId id="456" r:id="rId202"/>
    <p:sldId id="457" r:id="rId203"/>
    <p:sldId id="458" r:id="rId204"/>
    <p:sldId id="459" r:id="rId205"/>
    <p:sldId id="460" r:id="rId206"/>
    <p:sldId id="461" r:id="rId207"/>
    <p:sldId id="462" r:id="rId208"/>
    <p:sldId id="463" r:id="rId209"/>
    <p:sldId id="464" r:id="rId210"/>
    <p:sldId id="465" r:id="rId211"/>
    <p:sldId id="466" r:id="rId212"/>
    <p:sldId id="467" r:id="rId213"/>
    <p:sldId id="468" r:id="rId214"/>
    <p:sldId id="469" r:id="rId215"/>
    <p:sldId id="470" r:id="rId216"/>
    <p:sldId id="471" r:id="rId217"/>
    <p:sldId id="472" r:id="rId218"/>
    <p:sldId id="473" r:id="rId219"/>
    <p:sldId id="474" r:id="rId220"/>
    <p:sldId id="475" r:id="rId221"/>
    <p:sldId id="476" r:id="rId222"/>
    <p:sldId id="477" r:id="rId223"/>
    <p:sldId id="478" r:id="rId224"/>
    <p:sldId id="479" r:id="rId225"/>
    <p:sldId id="480" r:id="rId226"/>
    <p:sldId id="481" r:id="rId227"/>
    <p:sldId id="482" r:id="rId228"/>
    <p:sldId id="483" r:id="rId229"/>
    <p:sldId id="484" r:id="rId230"/>
    <p:sldId id="485" r:id="rId231"/>
    <p:sldId id="486" r:id="rId232"/>
    <p:sldId id="487" r:id="rId233"/>
    <p:sldId id="488" r:id="rId234"/>
    <p:sldId id="489" r:id="rId235"/>
    <p:sldId id="490" r:id="rId236"/>
    <p:sldId id="491" r:id="rId237"/>
    <p:sldId id="492" r:id="rId238"/>
    <p:sldId id="493" r:id="rId239"/>
    <p:sldId id="494" r:id="rId240"/>
    <p:sldId id="495" r:id="rId241"/>
    <p:sldId id="496" r:id="rId242"/>
    <p:sldId id="497" r:id="rId243"/>
    <p:sldId id="498" r:id="rId244"/>
    <p:sldId id="499" r:id="rId245"/>
    <p:sldId id="500" r:id="rId246"/>
    <p:sldId id="501" r:id="rId247"/>
    <p:sldId id="502" r:id="rId248"/>
    <p:sldId id="503" r:id="rId249"/>
    <p:sldId id="504" r:id="rId250"/>
    <p:sldId id="505" r:id="rId251"/>
    <p:sldId id="506" r:id="rId252"/>
    <p:sldId id="507" r:id="rId253"/>
    <p:sldId id="508" r:id="rId254"/>
    <p:sldId id="509" r:id="rId255"/>
    <p:sldId id="510" r:id="rId256"/>
    <p:sldId id="511" r:id="rId2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5CEC9C-088A-493D-8606-20ACDF2B30EC}" v="1" dt="2026-03-07T15:01:27.4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presProps" Target="presProps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viewProps" Target="viewProps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theme" Target="theme/theme1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tableStyles" Target="tableStyles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microsoft.com/office/2016/11/relationships/changesInfo" Target="changesInfos/changesInfo1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microsoft.com/office/2015/10/relationships/revisionInfo" Target="revisionInfo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Crook" userId="3941c96b-97c0-46e6-aec5-0c11b63a9355" providerId="ADAL" clId="{B83FE4ED-988D-46CD-BECB-C49F1A136172}"/>
    <pc:docChg chg="undo custSel modSld">
      <pc:chgData name="Lisa Crook" userId="3941c96b-97c0-46e6-aec5-0c11b63a9355" providerId="ADAL" clId="{B83FE4ED-988D-46CD-BECB-C49F1A136172}" dt="2026-03-07T15:56:07.754" v="1961" actId="1076"/>
      <pc:docMkLst>
        <pc:docMk/>
      </pc:docMkLst>
      <pc:sldChg chg="addSp modSp mod">
        <pc:chgData name="Lisa Crook" userId="3941c96b-97c0-46e6-aec5-0c11b63a9355" providerId="ADAL" clId="{B83FE4ED-988D-46CD-BECB-C49F1A136172}" dt="2026-03-07T14:13:32.464" v="10" actId="1076"/>
        <pc:sldMkLst>
          <pc:docMk/>
          <pc:sldMk cId="0" sldId="256"/>
        </pc:sldMkLst>
        <pc:spChg chg="mod">
          <ac:chgData name="Lisa Crook" userId="3941c96b-97c0-46e6-aec5-0c11b63a9355" providerId="ADAL" clId="{B83FE4ED-988D-46CD-BECB-C49F1A136172}" dt="2026-03-07T14:13:13.305" v="9" actId="1076"/>
          <ac:spMkLst>
            <pc:docMk/>
            <pc:sldMk cId="0" sldId="256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3:32.464" v="10" actId="1076"/>
          <ac:spMkLst>
            <pc:docMk/>
            <pc:sldMk cId="0" sldId="256"/>
            <ac:spMk id="9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3:10.584" v="7" actId="20577"/>
          <ac:spMkLst>
            <pc:docMk/>
            <pc:sldMk cId="0" sldId="256"/>
            <ac:spMk id="10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13:12.888" v="8" actId="1076"/>
          <ac:picMkLst>
            <pc:docMk/>
            <pc:sldMk cId="0" sldId="256"/>
            <ac:picMk id="13" creationId="{3D15693A-A8BB-82C5-7125-4A8A7D87B3EA}"/>
          </ac:picMkLst>
        </pc:picChg>
      </pc:sldChg>
      <pc:sldChg chg="addSp modSp mod">
        <pc:chgData name="Lisa Crook" userId="3941c96b-97c0-46e6-aec5-0c11b63a9355" providerId="ADAL" clId="{B83FE4ED-988D-46CD-BECB-C49F1A136172}" dt="2026-03-07T14:21:47.725" v="118" actId="1076"/>
        <pc:sldMkLst>
          <pc:docMk/>
          <pc:sldMk cId="0" sldId="257"/>
        </pc:sldMkLst>
        <pc:spChg chg="mod">
          <ac:chgData name="Lisa Crook" userId="3941c96b-97c0-46e6-aec5-0c11b63a9355" providerId="ADAL" clId="{B83FE4ED-988D-46CD-BECB-C49F1A136172}" dt="2026-03-07T14:14:29.079" v="22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8:02.975" v="47" actId="20577"/>
          <ac:spMkLst>
            <pc:docMk/>
            <pc:sldMk cId="0" sldId="257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8:36.137" v="59" actId="20577"/>
          <ac:spMkLst>
            <pc:docMk/>
            <pc:sldMk cId="0" sldId="257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8:33.808" v="57" actId="20577"/>
          <ac:spMkLst>
            <pc:docMk/>
            <pc:sldMk cId="0" sldId="257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9:17.263" v="73" actId="20577"/>
          <ac:spMkLst>
            <pc:docMk/>
            <pc:sldMk cId="0" sldId="257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19:51.772" v="89" actId="20577"/>
          <ac:spMkLst>
            <pc:docMk/>
            <pc:sldMk cId="0" sldId="257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1:03.001" v="106" actId="20577"/>
          <ac:spMkLst>
            <pc:docMk/>
            <pc:sldMk cId="0" sldId="257"/>
            <ac:spMk id="9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1:44.031" v="117" actId="20577"/>
          <ac:spMkLst>
            <pc:docMk/>
            <pc:sldMk cId="0" sldId="257"/>
            <ac:spMk id="10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14:31.384" v="23" actId="1076"/>
          <ac:picMkLst>
            <pc:docMk/>
            <pc:sldMk cId="0" sldId="257"/>
            <ac:picMk id="12" creationId="{CCDE4C4E-DA02-1B5A-7272-9BE9F5E550D9}"/>
          </ac:picMkLst>
        </pc:picChg>
        <pc:picChg chg="add mod">
          <ac:chgData name="Lisa Crook" userId="3941c96b-97c0-46e6-aec5-0c11b63a9355" providerId="ADAL" clId="{B83FE4ED-988D-46CD-BECB-C49F1A136172}" dt="2026-03-07T14:17:55.538" v="34" actId="1076"/>
          <ac:picMkLst>
            <pc:docMk/>
            <pc:sldMk cId="0" sldId="257"/>
            <ac:picMk id="14" creationId="{06CECCC3-0D8F-349A-08D8-670011E5DE86}"/>
          </ac:picMkLst>
        </pc:picChg>
        <pc:picChg chg="add mod">
          <ac:chgData name="Lisa Crook" userId="3941c96b-97c0-46e6-aec5-0c11b63a9355" providerId="ADAL" clId="{B83FE4ED-988D-46CD-BECB-C49F1A136172}" dt="2026-03-07T14:18:30.917" v="49" actId="1076"/>
          <ac:picMkLst>
            <pc:docMk/>
            <pc:sldMk cId="0" sldId="257"/>
            <ac:picMk id="16" creationId="{10FAFB35-635A-5CEC-E571-3C79FE7893DB}"/>
          </ac:picMkLst>
        </pc:picChg>
        <pc:picChg chg="add mod">
          <ac:chgData name="Lisa Crook" userId="3941c96b-97c0-46e6-aec5-0c11b63a9355" providerId="ADAL" clId="{B83FE4ED-988D-46CD-BECB-C49F1A136172}" dt="2026-03-07T14:19:13.251" v="61" actId="1076"/>
          <ac:picMkLst>
            <pc:docMk/>
            <pc:sldMk cId="0" sldId="257"/>
            <ac:picMk id="18" creationId="{8ECA0282-F178-889A-3099-1D9DB4ABD27B}"/>
          </ac:picMkLst>
        </pc:picChg>
        <pc:picChg chg="add mod">
          <ac:chgData name="Lisa Crook" userId="3941c96b-97c0-46e6-aec5-0c11b63a9355" providerId="ADAL" clId="{B83FE4ED-988D-46CD-BECB-C49F1A136172}" dt="2026-03-07T14:19:48.384" v="77" actId="1076"/>
          <ac:picMkLst>
            <pc:docMk/>
            <pc:sldMk cId="0" sldId="257"/>
            <ac:picMk id="20" creationId="{A8F27BC4-8281-57F5-4297-F0B6599DF6A6}"/>
          </ac:picMkLst>
        </pc:picChg>
        <pc:picChg chg="add mod">
          <ac:chgData name="Lisa Crook" userId="3941c96b-97c0-46e6-aec5-0c11b63a9355" providerId="ADAL" clId="{B83FE4ED-988D-46CD-BECB-C49F1A136172}" dt="2026-03-07T14:20:32.651" v="91" actId="1076"/>
          <ac:picMkLst>
            <pc:docMk/>
            <pc:sldMk cId="0" sldId="257"/>
            <ac:picMk id="22" creationId="{D510ACC9-1F9A-E7C8-E664-8C32694AD666}"/>
          </ac:picMkLst>
        </pc:picChg>
        <pc:picChg chg="add mod">
          <ac:chgData name="Lisa Crook" userId="3941c96b-97c0-46e6-aec5-0c11b63a9355" providerId="ADAL" clId="{B83FE4ED-988D-46CD-BECB-C49F1A136172}" dt="2026-03-07T14:21:05.826" v="107" actId="1076"/>
          <ac:picMkLst>
            <pc:docMk/>
            <pc:sldMk cId="0" sldId="257"/>
            <ac:picMk id="24" creationId="{E60DA7FD-3A7C-F41E-96FA-A458BD4E8712}"/>
          </ac:picMkLst>
        </pc:picChg>
        <pc:picChg chg="add mod">
          <ac:chgData name="Lisa Crook" userId="3941c96b-97c0-46e6-aec5-0c11b63a9355" providerId="ADAL" clId="{B83FE4ED-988D-46CD-BECB-C49F1A136172}" dt="2026-03-07T14:21:47.725" v="118" actId="1076"/>
          <ac:picMkLst>
            <pc:docMk/>
            <pc:sldMk cId="0" sldId="257"/>
            <ac:picMk id="26" creationId="{200E4F9F-9C4B-000C-5E1E-8F07916B7551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688" v="765" actId="27636"/>
        <pc:sldMkLst>
          <pc:docMk/>
          <pc:sldMk cId="0" sldId="258"/>
        </pc:sldMkLst>
        <pc:spChg chg="mod">
          <ac:chgData name="Lisa Crook" userId="3941c96b-97c0-46e6-aec5-0c11b63a9355" providerId="ADAL" clId="{B83FE4ED-988D-46CD-BECB-C49F1A136172}" dt="2026-03-07T15:01:27.688" v="765" actId="27636"/>
          <ac:spMkLst>
            <pc:docMk/>
            <pc:sldMk cId="0" sldId="258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2:30.097" v="126" actId="20577"/>
          <ac:spMkLst>
            <pc:docMk/>
            <pc:sldMk cId="0" sldId="258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22:32.745" v="127" actId="1076"/>
          <ac:picMkLst>
            <pc:docMk/>
            <pc:sldMk cId="0" sldId="258"/>
            <ac:picMk id="11" creationId="{191A2293-D6A3-8563-7CBA-65D17C4D9BC9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688" v="766" actId="27636"/>
        <pc:sldMkLst>
          <pc:docMk/>
          <pc:sldMk cId="0" sldId="259"/>
        </pc:sldMkLst>
        <pc:spChg chg="mod">
          <ac:chgData name="Lisa Crook" userId="3941c96b-97c0-46e6-aec5-0c11b63a9355" providerId="ADAL" clId="{B83FE4ED-988D-46CD-BECB-C49F1A136172}" dt="2026-03-07T15:01:27.688" v="766" actId="27636"/>
          <ac:spMkLst>
            <pc:docMk/>
            <pc:sldMk cId="0" sldId="259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3:14.113" v="137" actId="20577"/>
          <ac:spMkLst>
            <pc:docMk/>
            <pc:sldMk cId="0" sldId="259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3:42.157" v="147" actId="20577"/>
          <ac:spMkLst>
            <pc:docMk/>
            <pc:sldMk cId="0" sldId="259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3:47.766" v="158" actId="20577"/>
          <ac:spMkLst>
            <pc:docMk/>
            <pc:sldMk cId="0" sldId="259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4:53.036" v="173" actId="20577"/>
          <ac:spMkLst>
            <pc:docMk/>
            <pc:sldMk cId="0" sldId="259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4:59.307" v="186" actId="20577"/>
          <ac:spMkLst>
            <pc:docMk/>
            <pc:sldMk cId="0" sldId="259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6:09.461" v="199" actId="20577"/>
          <ac:spMkLst>
            <pc:docMk/>
            <pc:sldMk cId="0" sldId="259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6:34.835" v="209" actId="20577"/>
          <ac:spMkLst>
            <pc:docMk/>
            <pc:sldMk cId="0" sldId="259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23:17.862" v="138" actId="1076"/>
          <ac:picMkLst>
            <pc:docMk/>
            <pc:sldMk cId="0" sldId="259"/>
            <ac:picMk id="11" creationId="{ADDD13E3-BFFF-8CA6-47DB-ECD289D8D938}"/>
          </ac:picMkLst>
        </pc:picChg>
        <pc:picChg chg="add mod">
          <ac:chgData name="Lisa Crook" userId="3941c96b-97c0-46e6-aec5-0c11b63a9355" providerId="ADAL" clId="{B83FE4ED-988D-46CD-BECB-C49F1A136172}" dt="2026-03-07T14:23:44.125" v="148" actId="1076"/>
          <ac:picMkLst>
            <pc:docMk/>
            <pc:sldMk cId="0" sldId="259"/>
            <ac:picMk id="13" creationId="{5470103E-7885-0F05-1BED-6F0F10D01927}"/>
          </ac:picMkLst>
        </pc:picChg>
        <pc:picChg chg="add mod">
          <ac:chgData name="Lisa Crook" userId="3941c96b-97c0-46e6-aec5-0c11b63a9355" providerId="ADAL" clId="{B83FE4ED-988D-46CD-BECB-C49F1A136172}" dt="2026-03-07T14:24:26.102" v="160" actId="1076"/>
          <ac:picMkLst>
            <pc:docMk/>
            <pc:sldMk cId="0" sldId="259"/>
            <ac:picMk id="15" creationId="{6F89CBD9-9BC5-FEB1-1641-05146CDE9CA0}"/>
          </ac:picMkLst>
        </pc:picChg>
        <pc:picChg chg="add mod">
          <ac:chgData name="Lisa Crook" userId="3941c96b-97c0-46e6-aec5-0c11b63a9355" providerId="ADAL" clId="{B83FE4ED-988D-46CD-BECB-C49F1A136172}" dt="2026-03-07T14:24:55.775" v="174" actId="1076"/>
          <ac:picMkLst>
            <pc:docMk/>
            <pc:sldMk cId="0" sldId="259"/>
            <ac:picMk id="17" creationId="{F586D2EB-92F3-8087-FE91-F35B3C262B98}"/>
          </ac:picMkLst>
        </pc:picChg>
        <pc:picChg chg="add mod">
          <ac:chgData name="Lisa Crook" userId="3941c96b-97c0-46e6-aec5-0c11b63a9355" providerId="ADAL" clId="{B83FE4ED-988D-46CD-BECB-C49F1A136172}" dt="2026-03-07T14:25:35.205" v="188" actId="1076"/>
          <ac:picMkLst>
            <pc:docMk/>
            <pc:sldMk cId="0" sldId="259"/>
            <ac:picMk id="19" creationId="{9D3CA241-73AF-60DC-30C3-7859516897EA}"/>
          </ac:picMkLst>
        </pc:picChg>
        <pc:picChg chg="add mod">
          <ac:chgData name="Lisa Crook" userId="3941c96b-97c0-46e6-aec5-0c11b63a9355" providerId="ADAL" clId="{B83FE4ED-988D-46CD-BECB-C49F1A136172}" dt="2026-03-07T14:26:12.416" v="200" actId="1076"/>
          <ac:picMkLst>
            <pc:docMk/>
            <pc:sldMk cId="0" sldId="259"/>
            <ac:picMk id="21" creationId="{8A4990E6-CA3D-64C3-CFA8-5A1629C8B025}"/>
          </ac:picMkLst>
        </pc:picChg>
        <pc:picChg chg="add mod">
          <ac:chgData name="Lisa Crook" userId="3941c96b-97c0-46e6-aec5-0c11b63a9355" providerId="ADAL" clId="{B83FE4ED-988D-46CD-BECB-C49F1A136172}" dt="2026-03-07T14:26:39.302" v="211" actId="1076"/>
          <ac:picMkLst>
            <pc:docMk/>
            <pc:sldMk cId="0" sldId="259"/>
            <ac:picMk id="23" creationId="{37F3600F-F803-1269-B605-BEDB01C0A6B4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11" v="767" actId="27636"/>
        <pc:sldMkLst>
          <pc:docMk/>
          <pc:sldMk cId="0" sldId="260"/>
        </pc:sldMkLst>
        <pc:spChg chg="mod">
          <ac:chgData name="Lisa Crook" userId="3941c96b-97c0-46e6-aec5-0c11b63a9355" providerId="ADAL" clId="{B83FE4ED-988D-46CD-BECB-C49F1A136172}" dt="2026-03-07T15:01:27.711" v="767" actId="27636"/>
          <ac:spMkLst>
            <pc:docMk/>
            <pc:sldMk cId="0" sldId="260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27:31.286" v="221" actId="20577"/>
          <ac:spMkLst>
            <pc:docMk/>
            <pc:sldMk cId="0" sldId="260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0:54.334" v="230" actId="20577"/>
          <ac:spMkLst>
            <pc:docMk/>
            <pc:sldMk cId="0" sldId="260"/>
            <ac:spMk id="9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1:49.155" v="240" actId="20577"/>
          <ac:spMkLst>
            <pc:docMk/>
            <pc:sldMk cId="0" sldId="260"/>
            <ac:spMk id="10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27:35.233" v="222" actId="1076"/>
          <ac:picMkLst>
            <pc:docMk/>
            <pc:sldMk cId="0" sldId="260"/>
            <ac:picMk id="12" creationId="{D83C14DB-5455-B3AA-341E-26A924342EF4}"/>
          </ac:picMkLst>
        </pc:picChg>
        <pc:picChg chg="add mod">
          <ac:chgData name="Lisa Crook" userId="3941c96b-97c0-46e6-aec5-0c11b63a9355" providerId="ADAL" clId="{B83FE4ED-988D-46CD-BECB-C49F1A136172}" dt="2026-03-07T14:31:46.099" v="232" actId="1076"/>
          <ac:picMkLst>
            <pc:docMk/>
            <pc:sldMk cId="0" sldId="260"/>
            <ac:picMk id="14" creationId="{29B77D6B-72DA-BAEE-1211-286515337A3B}"/>
          </ac:picMkLst>
        </pc:picChg>
        <pc:picChg chg="add mod">
          <ac:chgData name="Lisa Crook" userId="3941c96b-97c0-46e6-aec5-0c11b63a9355" providerId="ADAL" clId="{B83FE4ED-988D-46CD-BECB-C49F1A136172}" dt="2026-03-07T14:33:07.288" v="244" actId="1076"/>
          <ac:picMkLst>
            <pc:docMk/>
            <pc:sldMk cId="0" sldId="260"/>
            <ac:picMk id="16" creationId="{711AA59D-E4B4-3732-AD5E-C3A54E0E8825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11" v="768" actId="27636"/>
        <pc:sldMkLst>
          <pc:docMk/>
          <pc:sldMk cId="0" sldId="261"/>
        </pc:sldMkLst>
        <pc:spChg chg="mod">
          <ac:chgData name="Lisa Crook" userId="3941c96b-97c0-46e6-aec5-0c11b63a9355" providerId="ADAL" clId="{B83FE4ED-988D-46CD-BECB-C49F1A136172}" dt="2026-03-07T15:01:27.711" v="768" actId="27636"/>
          <ac:spMkLst>
            <pc:docMk/>
            <pc:sldMk cId="0" sldId="261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3:28.306" v="259" actId="20577"/>
          <ac:spMkLst>
            <pc:docMk/>
            <pc:sldMk cId="0" sldId="261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4:54.091" v="271" actId="20577"/>
          <ac:spMkLst>
            <pc:docMk/>
            <pc:sldMk cId="0" sldId="261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5:25.462" v="280" actId="20577"/>
          <ac:spMkLst>
            <pc:docMk/>
            <pc:sldMk cId="0" sldId="261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5:32.456" v="292" actId="20577"/>
          <ac:spMkLst>
            <pc:docMk/>
            <pc:sldMk cId="0" sldId="261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6:36.669" v="309" actId="20577"/>
          <ac:spMkLst>
            <pc:docMk/>
            <pc:sldMk cId="0" sldId="261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6:45.423" v="323" actId="20577"/>
          <ac:spMkLst>
            <pc:docMk/>
            <pc:sldMk cId="0" sldId="261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7:24.208" v="338" actId="20577"/>
          <ac:spMkLst>
            <pc:docMk/>
            <pc:sldMk cId="0" sldId="261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33:59.189" v="261" actId="1076"/>
          <ac:picMkLst>
            <pc:docMk/>
            <pc:sldMk cId="0" sldId="261"/>
            <ac:picMk id="11" creationId="{1FAAE6EC-21E4-801A-EE33-DFA0870E1163}"/>
          </ac:picMkLst>
        </pc:picChg>
        <pc:picChg chg="add mod">
          <ac:chgData name="Lisa Crook" userId="3941c96b-97c0-46e6-aec5-0c11b63a9355" providerId="ADAL" clId="{B83FE4ED-988D-46CD-BECB-C49F1A136172}" dt="2026-03-07T14:34:56.782" v="272" actId="1076"/>
          <ac:picMkLst>
            <pc:docMk/>
            <pc:sldMk cId="0" sldId="261"/>
            <ac:picMk id="13" creationId="{05D8FA2C-8E51-E3D7-FA55-4146D808B366}"/>
          </ac:picMkLst>
        </pc:picChg>
        <pc:picChg chg="add mod">
          <ac:chgData name="Lisa Crook" userId="3941c96b-97c0-46e6-aec5-0c11b63a9355" providerId="ADAL" clId="{B83FE4ED-988D-46CD-BECB-C49F1A136172}" dt="2026-03-07T14:35:29.165" v="281" actId="1076"/>
          <ac:picMkLst>
            <pc:docMk/>
            <pc:sldMk cId="0" sldId="261"/>
            <ac:picMk id="15" creationId="{11FE0C51-4060-5F36-986F-150D2A618EE1}"/>
          </ac:picMkLst>
        </pc:picChg>
        <pc:picChg chg="add mod">
          <ac:chgData name="Lisa Crook" userId="3941c96b-97c0-46e6-aec5-0c11b63a9355" providerId="ADAL" clId="{B83FE4ED-988D-46CD-BECB-C49F1A136172}" dt="2026-03-07T14:36:02.423" v="295" actId="14100"/>
          <ac:picMkLst>
            <pc:docMk/>
            <pc:sldMk cId="0" sldId="261"/>
            <ac:picMk id="17" creationId="{DC539817-4645-2735-425A-71B69CD84369}"/>
          </ac:picMkLst>
        </pc:picChg>
        <pc:picChg chg="add mod">
          <ac:chgData name="Lisa Crook" userId="3941c96b-97c0-46e6-aec5-0c11b63a9355" providerId="ADAL" clId="{B83FE4ED-988D-46CD-BECB-C49F1A136172}" dt="2026-03-07T14:36:40.593" v="310" actId="1076"/>
          <ac:picMkLst>
            <pc:docMk/>
            <pc:sldMk cId="0" sldId="261"/>
            <ac:picMk id="19" creationId="{45CC7DB4-CEF8-9A17-D6B0-6DD695200C2F}"/>
          </ac:picMkLst>
        </pc:picChg>
        <pc:picChg chg="add mod">
          <ac:chgData name="Lisa Crook" userId="3941c96b-97c0-46e6-aec5-0c11b63a9355" providerId="ADAL" clId="{B83FE4ED-988D-46CD-BECB-C49F1A136172}" dt="2026-03-07T14:37:20.913" v="327" actId="1076"/>
          <ac:picMkLst>
            <pc:docMk/>
            <pc:sldMk cId="0" sldId="261"/>
            <ac:picMk id="21" creationId="{D1EC5A67-70A9-2789-47B5-E205B7E0F437}"/>
          </ac:picMkLst>
        </pc:picChg>
        <pc:picChg chg="add mod">
          <ac:chgData name="Lisa Crook" userId="3941c96b-97c0-46e6-aec5-0c11b63a9355" providerId="ADAL" clId="{B83FE4ED-988D-46CD-BECB-C49F1A136172}" dt="2026-03-07T14:37:51.050" v="340" actId="1076"/>
          <ac:picMkLst>
            <pc:docMk/>
            <pc:sldMk cId="0" sldId="261"/>
            <ac:picMk id="23" creationId="{C8F61932-4663-7B06-E242-72E282BD90EB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26" v="769" actId="27636"/>
        <pc:sldMkLst>
          <pc:docMk/>
          <pc:sldMk cId="0" sldId="262"/>
        </pc:sldMkLst>
        <pc:spChg chg="mod">
          <ac:chgData name="Lisa Crook" userId="3941c96b-97c0-46e6-aec5-0c11b63a9355" providerId="ADAL" clId="{B83FE4ED-988D-46CD-BECB-C49F1A136172}" dt="2026-03-07T15:01:27.726" v="769" actId="27636"/>
          <ac:spMkLst>
            <pc:docMk/>
            <pc:sldMk cId="0" sldId="262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39:57.345" v="348" actId="20577"/>
          <ac:spMkLst>
            <pc:docMk/>
            <pc:sldMk cId="0" sldId="262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0:23.682" v="358" actId="20577"/>
          <ac:spMkLst>
            <pc:docMk/>
            <pc:sldMk cId="0" sldId="262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0:54.688" v="373" actId="1076"/>
          <ac:spMkLst>
            <pc:docMk/>
            <pc:sldMk cId="0" sldId="262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1:00.870" v="384" actId="20577"/>
          <ac:spMkLst>
            <pc:docMk/>
            <pc:sldMk cId="0" sldId="262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1:24.847" v="396" actId="20577"/>
          <ac:spMkLst>
            <pc:docMk/>
            <pc:sldMk cId="0" sldId="262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1:53.384" v="408" actId="20577"/>
          <ac:spMkLst>
            <pc:docMk/>
            <pc:sldMk cId="0" sldId="262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40:02.223" v="350" actId="1076"/>
          <ac:picMkLst>
            <pc:docMk/>
            <pc:sldMk cId="0" sldId="262"/>
            <ac:picMk id="11" creationId="{5CEFB2FA-26B7-F351-9BC3-B0A931CBCE2B}"/>
          </ac:picMkLst>
        </pc:picChg>
        <pc:picChg chg="add mod">
          <ac:chgData name="Lisa Crook" userId="3941c96b-97c0-46e6-aec5-0c11b63a9355" providerId="ADAL" clId="{B83FE4ED-988D-46CD-BECB-C49F1A136172}" dt="2026-03-07T14:40:28.054" v="360" actId="1076"/>
          <ac:picMkLst>
            <pc:docMk/>
            <pc:sldMk cId="0" sldId="262"/>
            <ac:picMk id="13" creationId="{197F92FB-D4DD-1254-3DF2-D01E3891C9B8}"/>
          </ac:picMkLst>
        </pc:picChg>
        <pc:picChg chg="add mod">
          <ac:chgData name="Lisa Crook" userId="3941c96b-97c0-46e6-aec5-0c11b63a9355" providerId="ADAL" clId="{B83FE4ED-988D-46CD-BECB-C49F1A136172}" dt="2026-03-07T14:40:57.814" v="374" actId="1076"/>
          <ac:picMkLst>
            <pc:docMk/>
            <pc:sldMk cId="0" sldId="262"/>
            <ac:picMk id="15" creationId="{B3FA7754-81EB-5277-2089-0A6220E13576}"/>
          </ac:picMkLst>
        </pc:picChg>
        <pc:picChg chg="add mod">
          <ac:chgData name="Lisa Crook" userId="3941c96b-97c0-46e6-aec5-0c11b63a9355" providerId="ADAL" clId="{B83FE4ED-988D-46CD-BECB-C49F1A136172}" dt="2026-03-07T14:41:21.105" v="386" actId="1076"/>
          <ac:picMkLst>
            <pc:docMk/>
            <pc:sldMk cId="0" sldId="262"/>
            <ac:picMk id="17" creationId="{F0FD2936-737D-262D-FB80-2069A9BD798F}"/>
          </ac:picMkLst>
        </pc:picChg>
        <pc:picChg chg="add mod">
          <ac:chgData name="Lisa Crook" userId="3941c96b-97c0-46e6-aec5-0c11b63a9355" providerId="ADAL" clId="{B83FE4ED-988D-46CD-BECB-C49F1A136172}" dt="2026-03-07T14:41:50.127" v="398" actId="1076"/>
          <ac:picMkLst>
            <pc:docMk/>
            <pc:sldMk cId="0" sldId="262"/>
            <ac:picMk id="19" creationId="{19C550D0-5432-453F-BECC-029B02AED7F7}"/>
          </ac:picMkLst>
        </pc:picChg>
        <pc:picChg chg="add mod">
          <ac:chgData name="Lisa Crook" userId="3941c96b-97c0-46e6-aec5-0c11b63a9355" providerId="ADAL" clId="{B83FE4ED-988D-46CD-BECB-C49F1A136172}" dt="2026-03-07T14:42:15.057" v="410" actId="1076"/>
          <ac:picMkLst>
            <pc:docMk/>
            <pc:sldMk cId="0" sldId="262"/>
            <ac:picMk id="21" creationId="{43870F2F-36A4-2EDF-72E3-49462FBE1F86}"/>
          </ac:picMkLst>
        </pc:picChg>
      </pc:sldChg>
      <pc:sldChg chg="addSp delSp modSp mod">
        <pc:chgData name="Lisa Crook" userId="3941c96b-97c0-46e6-aec5-0c11b63a9355" providerId="ADAL" clId="{B83FE4ED-988D-46CD-BECB-C49F1A136172}" dt="2026-03-07T15:01:27.742" v="770" actId="27636"/>
        <pc:sldMkLst>
          <pc:docMk/>
          <pc:sldMk cId="0" sldId="263"/>
        </pc:sldMkLst>
        <pc:spChg chg="mod">
          <ac:chgData name="Lisa Crook" userId="3941c96b-97c0-46e6-aec5-0c11b63a9355" providerId="ADAL" clId="{B83FE4ED-988D-46CD-BECB-C49F1A136172}" dt="2026-03-07T15:01:27.742" v="770" actId="27636"/>
          <ac:spMkLst>
            <pc:docMk/>
            <pc:sldMk cId="0" sldId="263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2:25.135" v="419" actId="20577"/>
          <ac:spMkLst>
            <pc:docMk/>
            <pc:sldMk cId="0" sldId="263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3:08.839" v="432" actId="20577"/>
          <ac:spMkLst>
            <pc:docMk/>
            <pc:sldMk cId="0" sldId="263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3:37.224" v="445" actId="20577"/>
          <ac:spMkLst>
            <pc:docMk/>
            <pc:sldMk cId="0" sldId="263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4:01.990" v="458" actId="20577"/>
          <ac:spMkLst>
            <pc:docMk/>
            <pc:sldMk cId="0" sldId="263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6:06.239" v="471" actId="20577"/>
          <ac:spMkLst>
            <pc:docMk/>
            <pc:sldMk cId="0" sldId="263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8:18.510" v="482" actId="20577"/>
          <ac:spMkLst>
            <pc:docMk/>
            <pc:sldMk cId="0" sldId="263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8:43.107" v="494" actId="20577"/>
          <ac:spMkLst>
            <pc:docMk/>
            <pc:sldMk cId="0" sldId="263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43:05.616" v="421" actId="1076"/>
          <ac:picMkLst>
            <pc:docMk/>
            <pc:sldMk cId="0" sldId="263"/>
            <ac:picMk id="11" creationId="{9CFFE7DC-9899-FB05-F40A-298D83D61601}"/>
          </ac:picMkLst>
        </pc:picChg>
        <pc:picChg chg="add mod">
          <ac:chgData name="Lisa Crook" userId="3941c96b-97c0-46e6-aec5-0c11b63a9355" providerId="ADAL" clId="{B83FE4ED-988D-46CD-BECB-C49F1A136172}" dt="2026-03-07T14:43:33.281" v="434" actId="1076"/>
          <ac:picMkLst>
            <pc:docMk/>
            <pc:sldMk cId="0" sldId="263"/>
            <ac:picMk id="13" creationId="{594644C0-FB28-05D7-CC94-FAC977097CA6}"/>
          </ac:picMkLst>
        </pc:picChg>
        <pc:picChg chg="add mod">
          <ac:chgData name="Lisa Crook" userId="3941c96b-97c0-46e6-aec5-0c11b63a9355" providerId="ADAL" clId="{B83FE4ED-988D-46CD-BECB-C49F1A136172}" dt="2026-03-07T14:43:58.442" v="447" actId="1076"/>
          <ac:picMkLst>
            <pc:docMk/>
            <pc:sldMk cId="0" sldId="263"/>
            <ac:picMk id="15" creationId="{15BF2518-465B-7323-58CE-DDDBDBC939FD}"/>
          </ac:picMkLst>
        </pc:picChg>
        <pc:picChg chg="add mod">
          <ac:chgData name="Lisa Crook" userId="3941c96b-97c0-46e6-aec5-0c11b63a9355" providerId="ADAL" clId="{B83FE4ED-988D-46CD-BECB-C49F1A136172}" dt="2026-03-07T14:46:02.428" v="460" actId="1076"/>
          <ac:picMkLst>
            <pc:docMk/>
            <pc:sldMk cId="0" sldId="263"/>
            <ac:picMk id="17" creationId="{581619C3-C57D-26A2-9550-453CCCFF506D}"/>
          </ac:picMkLst>
        </pc:picChg>
        <pc:picChg chg="add mod">
          <ac:chgData name="Lisa Crook" userId="3941c96b-97c0-46e6-aec5-0c11b63a9355" providerId="ADAL" clId="{B83FE4ED-988D-46CD-BECB-C49F1A136172}" dt="2026-03-07T14:47:52.279" v="473" actId="1076"/>
          <ac:picMkLst>
            <pc:docMk/>
            <pc:sldMk cId="0" sldId="263"/>
            <ac:picMk id="19" creationId="{FB6CD865-B56F-0F29-221E-6E6D44C913A2}"/>
          </ac:picMkLst>
        </pc:picChg>
        <pc:picChg chg="add del mod">
          <ac:chgData name="Lisa Crook" userId="3941c96b-97c0-46e6-aec5-0c11b63a9355" providerId="ADAL" clId="{B83FE4ED-988D-46CD-BECB-C49F1A136172}" dt="2026-03-07T14:48:23.383" v="484" actId="478"/>
          <ac:picMkLst>
            <pc:docMk/>
            <pc:sldMk cId="0" sldId="263"/>
            <ac:picMk id="21" creationId="{619BEE28-5972-C488-A4C8-7903996645AA}"/>
          </ac:picMkLst>
        </pc:picChg>
        <pc:picChg chg="add mod">
          <ac:chgData name="Lisa Crook" userId="3941c96b-97c0-46e6-aec5-0c11b63a9355" providerId="ADAL" clId="{B83FE4ED-988D-46CD-BECB-C49F1A136172}" dt="2026-03-07T14:48:40.769" v="486" actId="1076"/>
          <ac:picMkLst>
            <pc:docMk/>
            <pc:sldMk cId="0" sldId="263"/>
            <ac:picMk id="23" creationId="{502DB68B-A1FC-4934-BF98-A617C4D8DC5A}"/>
          </ac:picMkLst>
        </pc:picChg>
        <pc:picChg chg="add mod">
          <ac:chgData name="Lisa Crook" userId="3941c96b-97c0-46e6-aec5-0c11b63a9355" providerId="ADAL" clId="{B83FE4ED-988D-46CD-BECB-C49F1A136172}" dt="2026-03-07T14:49:03.069" v="496" actId="1076"/>
          <ac:picMkLst>
            <pc:docMk/>
            <pc:sldMk cId="0" sldId="263"/>
            <ac:picMk id="25" creationId="{5BAA1442-63DE-0DE9-6ADA-B1AA6AEB6C1F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42" v="771" actId="27636"/>
        <pc:sldMkLst>
          <pc:docMk/>
          <pc:sldMk cId="0" sldId="264"/>
        </pc:sldMkLst>
        <pc:spChg chg="mod">
          <ac:chgData name="Lisa Crook" userId="3941c96b-97c0-46e6-aec5-0c11b63a9355" providerId="ADAL" clId="{B83FE4ED-988D-46CD-BECB-C49F1A136172}" dt="2026-03-07T15:01:27.742" v="771" actId="27636"/>
          <ac:spMkLst>
            <pc:docMk/>
            <pc:sldMk cId="0" sldId="264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9:35.953" v="506" actId="20577"/>
          <ac:spMkLst>
            <pc:docMk/>
            <pc:sldMk cId="0" sldId="264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49:42.788" v="514" actId="20577"/>
          <ac:spMkLst>
            <pc:docMk/>
            <pc:sldMk cId="0" sldId="264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0:25.902" v="529" actId="20577"/>
          <ac:spMkLst>
            <pc:docMk/>
            <pc:sldMk cId="0" sldId="264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0:32.222" v="541" actId="20577"/>
          <ac:spMkLst>
            <pc:docMk/>
            <pc:sldMk cId="0" sldId="264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1:21.443" v="551" actId="20577"/>
          <ac:spMkLst>
            <pc:docMk/>
            <pc:sldMk cId="0" sldId="264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1:27.688" v="561" actId="20577"/>
          <ac:spMkLst>
            <pc:docMk/>
            <pc:sldMk cId="0" sldId="264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49:39.648" v="507" actId="1076"/>
          <ac:picMkLst>
            <pc:docMk/>
            <pc:sldMk cId="0" sldId="264"/>
            <ac:picMk id="11" creationId="{1796493B-2450-BC66-88E1-78AF15B3B3B9}"/>
          </ac:picMkLst>
        </pc:picChg>
        <pc:picChg chg="add mod">
          <ac:chgData name="Lisa Crook" userId="3941c96b-97c0-46e6-aec5-0c11b63a9355" providerId="ADAL" clId="{B83FE4ED-988D-46CD-BECB-C49F1A136172}" dt="2026-03-07T14:50:03.975" v="516" actId="1076"/>
          <ac:picMkLst>
            <pc:docMk/>
            <pc:sldMk cId="0" sldId="264"/>
            <ac:picMk id="13" creationId="{75445B7B-2195-27CC-EA63-A3F5C01209D4}"/>
          </ac:picMkLst>
        </pc:picChg>
        <pc:picChg chg="add mod">
          <ac:chgData name="Lisa Crook" userId="3941c96b-97c0-46e6-aec5-0c11b63a9355" providerId="ADAL" clId="{B83FE4ED-988D-46CD-BECB-C49F1A136172}" dt="2026-03-07T14:50:28.560" v="530" actId="1076"/>
          <ac:picMkLst>
            <pc:docMk/>
            <pc:sldMk cId="0" sldId="264"/>
            <ac:picMk id="15" creationId="{C9465D81-3D62-05A8-41A7-51E9F539A624}"/>
          </ac:picMkLst>
        </pc:picChg>
        <pc:picChg chg="add mod">
          <ac:chgData name="Lisa Crook" userId="3941c96b-97c0-46e6-aec5-0c11b63a9355" providerId="ADAL" clId="{B83FE4ED-988D-46CD-BECB-C49F1A136172}" dt="2026-03-07T14:50:58.065" v="543" actId="1076"/>
          <ac:picMkLst>
            <pc:docMk/>
            <pc:sldMk cId="0" sldId="264"/>
            <ac:picMk id="17" creationId="{D61AE5A8-776F-D64F-9EE5-887504B99913}"/>
          </ac:picMkLst>
        </pc:picChg>
        <pc:picChg chg="add mod">
          <ac:chgData name="Lisa Crook" userId="3941c96b-97c0-46e6-aec5-0c11b63a9355" providerId="ADAL" clId="{B83FE4ED-988D-46CD-BECB-C49F1A136172}" dt="2026-03-07T14:51:24.383" v="552" actId="1076"/>
          <ac:picMkLst>
            <pc:docMk/>
            <pc:sldMk cId="0" sldId="264"/>
            <ac:picMk id="19" creationId="{94CAA33F-DBD7-BE07-4F3B-5C17696F7670}"/>
          </ac:picMkLst>
        </pc:picChg>
        <pc:picChg chg="add mod">
          <ac:chgData name="Lisa Crook" userId="3941c96b-97c0-46e6-aec5-0c11b63a9355" providerId="ADAL" clId="{B83FE4ED-988D-46CD-BECB-C49F1A136172}" dt="2026-03-07T14:51:49.029" v="563" actId="1076"/>
          <ac:picMkLst>
            <pc:docMk/>
            <pc:sldMk cId="0" sldId="264"/>
            <ac:picMk id="21" creationId="{6C70780C-008D-96A9-2605-BA69D87770AF}"/>
          </ac:picMkLst>
        </pc:picChg>
      </pc:sldChg>
      <pc:sldChg chg="addSp delSp modSp mod">
        <pc:chgData name="Lisa Crook" userId="3941c96b-97c0-46e6-aec5-0c11b63a9355" providerId="ADAL" clId="{B83FE4ED-988D-46CD-BECB-C49F1A136172}" dt="2026-03-07T15:01:27.758" v="772" actId="27636"/>
        <pc:sldMkLst>
          <pc:docMk/>
          <pc:sldMk cId="0" sldId="265"/>
        </pc:sldMkLst>
        <pc:spChg chg="mod">
          <ac:chgData name="Lisa Crook" userId="3941c96b-97c0-46e6-aec5-0c11b63a9355" providerId="ADAL" clId="{B83FE4ED-988D-46CD-BECB-C49F1A136172}" dt="2026-03-07T15:01:27.758" v="772" actId="27636"/>
          <ac:spMkLst>
            <pc:docMk/>
            <pc:sldMk cId="0" sldId="265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1:55.077" v="572" actId="20577"/>
          <ac:spMkLst>
            <pc:docMk/>
            <pc:sldMk cId="0" sldId="265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2:34.765" v="586" actId="20577"/>
          <ac:spMkLst>
            <pc:docMk/>
            <pc:sldMk cId="0" sldId="265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2:58.639" v="599" actId="20577"/>
          <ac:spMkLst>
            <pc:docMk/>
            <pc:sldMk cId="0" sldId="265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3:28.973" v="614" actId="20577"/>
          <ac:spMkLst>
            <pc:docMk/>
            <pc:sldMk cId="0" sldId="265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3:52.850" v="627" actId="20577"/>
          <ac:spMkLst>
            <pc:docMk/>
            <pc:sldMk cId="0" sldId="265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4:24.610" v="638" actId="20577"/>
          <ac:spMkLst>
            <pc:docMk/>
            <pc:sldMk cId="0" sldId="265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52:30.775" v="575" actId="1076"/>
          <ac:picMkLst>
            <pc:docMk/>
            <pc:sldMk cId="0" sldId="265"/>
            <ac:picMk id="10" creationId="{F3926133-CCA5-C9F2-24D8-EF565942FCA2}"/>
          </ac:picMkLst>
        </pc:picChg>
        <pc:picChg chg="add mod">
          <ac:chgData name="Lisa Crook" userId="3941c96b-97c0-46e6-aec5-0c11b63a9355" providerId="ADAL" clId="{B83FE4ED-988D-46CD-BECB-C49F1A136172}" dt="2026-03-07T14:52:55.884" v="590" actId="1076"/>
          <ac:picMkLst>
            <pc:docMk/>
            <pc:sldMk cId="0" sldId="265"/>
            <ac:picMk id="12" creationId="{1153E1D7-639A-305F-3631-C915BC36C755}"/>
          </ac:picMkLst>
        </pc:picChg>
        <pc:picChg chg="add del mod">
          <ac:chgData name="Lisa Crook" userId="3941c96b-97c0-46e6-aec5-0c11b63a9355" providerId="ADAL" clId="{B83FE4ED-988D-46CD-BECB-C49F1A136172}" dt="2026-03-07T14:53:17.348" v="603" actId="22"/>
          <ac:picMkLst>
            <pc:docMk/>
            <pc:sldMk cId="0" sldId="265"/>
            <ac:picMk id="14" creationId="{7DF3BB4F-8B71-4EF6-456F-A56C2EA0ABFF}"/>
          </ac:picMkLst>
        </pc:picChg>
        <pc:picChg chg="add mod">
          <ac:chgData name="Lisa Crook" userId="3941c96b-97c0-46e6-aec5-0c11b63a9355" providerId="ADAL" clId="{B83FE4ED-988D-46CD-BECB-C49F1A136172}" dt="2026-03-07T14:53:24.227" v="605" actId="1076"/>
          <ac:picMkLst>
            <pc:docMk/>
            <pc:sldMk cId="0" sldId="265"/>
            <ac:picMk id="16" creationId="{C4AB8D40-AE91-0A76-6656-DE3BAAE2B9C6}"/>
          </ac:picMkLst>
        </pc:picChg>
        <pc:picChg chg="add mod">
          <ac:chgData name="Lisa Crook" userId="3941c96b-97c0-46e6-aec5-0c11b63a9355" providerId="ADAL" clId="{B83FE4ED-988D-46CD-BECB-C49F1A136172}" dt="2026-03-07T14:53:49.519" v="616" actId="1076"/>
          <ac:picMkLst>
            <pc:docMk/>
            <pc:sldMk cId="0" sldId="265"/>
            <ac:picMk id="18" creationId="{36CCFF73-CDE3-EEE1-5422-109FDB0D1412}"/>
          </ac:picMkLst>
        </pc:picChg>
        <pc:picChg chg="add mod">
          <ac:chgData name="Lisa Crook" userId="3941c96b-97c0-46e6-aec5-0c11b63a9355" providerId="ADAL" clId="{B83FE4ED-988D-46CD-BECB-C49F1A136172}" dt="2026-03-07T14:54:21.470" v="629" actId="1076"/>
          <ac:picMkLst>
            <pc:docMk/>
            <pc:sldMk cId="0" sldId="265"/>
            <ac:picMk id="20" creationId="{8F682556-E757-B527-F42D-55EFACB0DFB4}"/>
          </ac:picMkLst>
        </pc:picChg>
        <pc:picChg chg="add mod">
          <ac:chgData name="Lisa Crook" userId="3941c96b-97c0-46e6-aec5-0c11b63a9355" providerId="ADAL" clId="{B83FE4ED-988D-46CD-BECB-C49F1A136172}" dt="2026-03-07T14:54:48.636" v="640" actId="1076"/>
          <ac:picMkLst>
            <pc:docMk/>
            <pc:sldMk cId="0" sldId="265"/>
            <ac:picMk id="22" creationId="{44CD734F-7851-2855-CD81-88651D9C3002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73" v="773" actId="27636"/>
        <pc:sldMkLst>
          <pc:docMk/>
          <pc:sldMk cId="0" sldId="266"/>
        </pc:sldMkLst>
        <pc:spChg chg="mod">
          <ac:chgData name="Lisa Crook" userId="3941c96b-97c0-46e6-aec5-0c11b63a9355" providerId="ADAL" clId="{B83FE4ED-988D-46CD-BECB-C49F1A136172}" dt="2026-03-07T15:01:27.773" v="773" actId="27636"/>
          <ac:spMkLst>
            <pc:docMk/>
            <pc:sldMk cId="0" sldId="266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5:12.985" v="650" actId="20577"/>
          <ac:spMkLst>
            <pc:docMk/>
            <pc:sldMk cId="0" sldId="266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5:45.629" v="660" actId="20577"/>
          <ac:spMkLst>
            <pc:docMk/>
            <pc:sldMk cId="0" sldId="266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6:17.432" v="667" actId="20577"/>
          <ac:spMkLst>
            <pc:docMk/>
            <pc:sldMk cId="0" sldId="266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55:18.818" v="652" actId="1076"/>
          <ac:picMkLst>
            <pc:docMk/>
            <pc:sldMk cId="0" sldId="266"/>
            <ac:picMk id="11" creationId="{DAB0FA40-C94F-5ED5-8935-55215231DA6E}"/>
          </ac:picMkLst>
        </pc:picChg>
        <pc:picChg chg="add mod">
          <ac:chgData name="Lisa Crook" userId="3941c96b-97c0-46e6-aec5-0c11b63a9355" providerId="ADAL" clId="{B83FE4ED-988D-46CD-BECB-C49F1A136172}" dt="2026-03-07T14:55:49.245" v="662" actId="1076"/>
          <ac:picMkLst>
            <pc:docMk/>
            <pc:sldMk cId="0" sldId="266"/>
            <ac:picMk id="13" creationId="{78FB7244-86D2-A36C-2846-03ACB488E19E}"/>
          </ac:picMkLst>
        </pc:picChg>
        <pc:picChg chg="add mod">
          <ac:chgData name="Lisa Crook" userId="3941c96b-97c0-46e6-aec5-0c11b63a9355" providerId="ADAL" clId="{B83FE4ED-988D-46CD-BECB-C49F1A136172}" dt="2026-03-07T14:56:20.913" v="669" actId="1076"/>
          <ac:picMkLst>
            <pc:docMk/>
            <pc:sldMk cId="0" sldId="266"/>
            <ac:picMk id="15" creationId="{CCB3DB71-3850-4A68-A0F9-69023F0DDC5E}"/>
          </ac:picMkLst>
        </pc:picChg>
      </pc:sldChg>
      <pc:sldChg chg="addSp modSp mod">
        <pc:chgData name="Lisa Crook" userId="3941c96b-97c0-46e6-aec5-0c11b63a9355" providerId="ADAL" clId="{B83FE4ED-988D-46CD-BECB-C49F1A136172}" dt="2026-03-07T15:01:27.773" v="774" actId="27636"/>
        <pc:sldMkLst>
          <pc:docMk/>
          <pc:sldMk cId="0" sldId="267"/>
        </pc:sldMkLst>
        <pc:spChg chg="mod">
          <ac:chgData name="Lisa Crook" userId="3941c96b-97c0-46e6-aec5-0c11b63a9355" providerId="ADAL" clId="{B83FE4ED-988D-46CD-BECB-C49F1A136172}" dt="2026-03-07T15:01:27.773" v="774" actId="27636"/>
          <ac:spMkLst>
            <pc:docMk/>
            <pc:sldMk cId="0" sldId="267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6:26.751" v="678" actId="20577"/>
          <ac:spMkLst>
            <pc:docMk/>
            <pc:sldMk cId="0" sldId="267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6:50.129" v="691" actId="20577"/>
          <ac:spMkLst>
            <pc:docMk/>
            <pc:sldMk cId="0" sldId="267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7:16.450" v="704" actId="20577"/>
          <ac:spMkLst>
            <pc:docMk/>
            <pc:sldMk cId="0" sldId="267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7:54.857" v="718" actId="20577"/>
          <ac:spMkLst>
            <pc:docMk/>
            <pc:sldMk cId="0" sldId="267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8:28.846" v="732" actId="20577"/>
          <ac:spMkLst>
            <pc:docMk/>
            <pc:sldMk cId="0" sldId="267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4:59:31.505" v="746" actId="20577"/>
          <ac:spMkLst>
            <pc:docMk/>
            <pc:sldMk cId="0" sldId="267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4:56:46.967" v="680" actId="1076"/>
          <ac:picMkLst>
            <pc:docMk/>
            <pc:sldMk cId="0" sldId="267"/>
            <ac:picMk id="10" creationId="{E0CA4469-C8AB-B4CF-5465-E3B30BA84136}"/>
          </ac:picMkLst>
        </pc:picChg>
        <pc:picChg chg="add mod">
          <ac:chgData name="Lisa Crook" userId="3941c96b-97c0-46e6-aec5-0c11b63a9355" providerId="ADAL" clId="{B83FE4ED-988D-46CD-BECB-C49F1A136172}" dt="2026-03-07T14:57:13.278" v="693" actId="1076"/>
          <ac:picMkLst>
            <pc:docMk/>
            <pc:sldMk cId="0" sldId="267"/>
            <ac:picMk id="12" creationId="{6AAA5EA9-249C-494B-310C-C482BF2266D4}"/>
          </ac:picMkLst>
        </pc:picChg>
        <pc:picChg chg="add mod">
          <ac:chgData name="Lisa Crook" userId="3941c96b-97c0-46e6-aec5-0c11b63a9355" providerId="ADAL" clId="{B83FE4ED-988D-46CD-BECB-C49F1A136172}" dt="2026-03-07T14:57:50.227" v="706" actId="1076"/>
          <ac:picMkLst>
            <pc:docMk/>
            <pc:sldMk cId="0" sldId="267"/>
            <ac:picMk id="14" creationId="{DE2E184A-BD0B-573F-E0B0-99B2E509F0E1}"/>
          </ac:picMkLst>
        </pc:picChg>
        <pc:picChg chg="add mod">
          <ac:chgData name="Lisa Crook" userId="3941c96b-97c0-46e6-aec5-0c11b63a9355" providerId="ADAL" clId="{B83FE4ED-988D-46CD-BECB-C49F1A136172}" dt="2026-03-07T14:58:24.742" v="722" actId="1076"/>
          <ac:picMkLst>
            <pc:docMk/>
            <pc:sldMk cId="0" sldId="267"/>
            <ac:picMk id="16" creationId="{F3F10790-C270-E366-0BD3-42153D237820}"/>
          </ac:picMkLst>
        </pc:picChg>
        <pc:picChg chg="add mod">
          <ac:chgData name="Lisa Crook" userId="3941c96b-97c0-46e6-aec5-0c11b63a9355" providerId="ADAL" clId="{B83FE4ED-988D-46CD-BECB-C49F1A136172}" dt="2026-03-07T14:58:55.347" v="734" actId="1076"/>
          <ac:picMkLst>
            <pc:docMk/>
            <pc:sldMk cId="0" sldId="267"/>
            <ac:picMk id="18" creationId="{407F3AA1-F1FD-8CA9-53DB-CD5DD8BC7511}"/>
          </ac:picMkLst>
        </pc:picChg>
        <pc:picChg chg="add mod">
          <ac:chgData name="Lisa Crook" userId="3941c96b-97c0-46e6-aec5-0c11b63a9355" providerId="ADAL" clId="{B83FE4ED-988D-46CD-BECB-C49F1A136172}" dt="2026-03-07T14:59:34.075" v="747" actId="1076"/>
          <ac:picMkLst>
            <pc:docMk/>
            <pc:sldMk cId="0" sldId="267"/>
            <ac:picMk id="20" creationId="{921C70A5-D739-3D78-D901-EF3689C5C6E9}"/>
          </ac:picMkLst>
        </pc:picChg>
      </pc:sldChg>
      <pc:sldChg chg="addSp modSp mod">
        <pc:chgData name="Lisa Crook" userId="3941c96b-97c0-46e6-aec5-0c11b63a9355" providerId="ADAL" clId="{B83FE4ED-988D-46CD-BECB-C49F1A136172}" dt="2026-03-07T15:02:36.912" v="803" actId="1076"/>
        <pc:sldMkLst>
          <pc:docMk/>
          <pc:sldMk cId="0" sldId="268"/>
        </pc:sldMkLst>
        <pc:spChg chg="mod">
          <ac:chgData name="Lisa Crook" userId="3941c96b-97c0-46e6-aec5-0c11b63a9355" providerId="ADAL" clId="{B83FE4ED-988D-46CD-BECB-C49F1A136172}" dt="2026-03-07T15:01:27.557" v="751" actId="27636"/>
          <ac:spMkLst>
            <pc:docMk/>
            <pc:sldMk cId="0" sldId="268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1:33.468" v="781" actId="20577"/>
          <ac:spMkLst>
            <pc:docMk/>
            <pc:sldMk cId="0" sldId="268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2:10.256" v="790" actId="20577"/>
          <ac:spMkLst>
            <pc:docMk/>
            <pc:sldMk cId="0" sldId="268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2:16.229" v="801" actId="20577"/>
          <ac:spMkLst>
            <pc:docMk/>
            <pc:sldMk cId="0" sldId="268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01:38.612" v="783" actId="14100"/>
          <ac:picMkLst>
            <pc:docMk/>
            <pc:sldMk cId="0" sldId="268"/>
            <ac:picMk id="10" creationId="{FA721BF5-1743-8FDC-3D80-91939F90F9E6}"/>
          </ac:picMkLst>
        </pc:picChg>
        <pc:picChg chg="add mod">
          <ac:chgData name="Lisa Crook" userId="3941c96b-97c0-46e6-aec5-0c11b63a9355" providerId="ADAL" clId="{B83FE4ED-988D-46CD-BECB-C49F1A136172}" dt="2026-03-07T15:02:13.349" v="791" actId="1076"/>
          <ac:picMkLst>
            <pc:docMk/>
            <pc:sldMk cId="0" sldId="268"/>
            <ac:picMk id="12" creationId="{B9FE7DF6-9872-C746-5F55-858815738897}"/>
          </ac:picMkLst>
        </pc:picChg>
        <pc:picChg chg="add mod">
          <ac:chgData name="Lisa Crook" userId="3941c96b-97c0-46e6-aec5-0c11b63a9355" providerId="ADAL" clId="{B83FE4ED-988D-46CD-BECB-C49F1A136172}" dt="2026-03-07T15:02:36.912" v="803" actId="1076"/>
          <ac:picMkLst>
            <pc:docMk/>
            <pc:sldMk cId="0" sldId="268"/>
            <ac:picMk id="14" creationId="{FE3B2706-8615-57A0-86DD-C369EE594A67}"/>
          </ac:picMkLst>
        </pc:picChg>
      </pc:sldChg>
      <pc:sldChg chg="addSp modSp mod">
        <pc:chgData name="Lisa Crook" userId="3941c96b-97c0-46e6-aec5-0c11b63a9355" providerId="ADAL" clId="{B83FE4ED-988D-46CD-BECB-C49F1A136172}" dt="2026-03-07T15:05:03.992" v="860" actId="1076"/>
        <pc:sldMkLst>
          <pc:docMk/>
          <pc:sldMk cId="0" sldId="269"/>
        </pc:sldMkLst>
        <pc:spChg chg="mod">
          <ac:chgData name="Lisa Crook" userId="3941c96b-97c0-46e6-aec5-0c11b63a9355" providerId="ADAL" clId="{B83FE4ED-988D-46CD-BECB-C49F1A136172}" dt="2026-03-07T15:01:27.573" v="752" actId="27636"/>
          <ac:spMkLst>
            <pc:docMk/>
            <pc:sldMk cId="0" sldId="269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2:44.222" v="812" actId="20577"/>
          <ac:spMkLst>
            <pc:docMk/>
            <pc:sldMk cId="0" sldId="269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3:17.570" v="825" actId="20577"/>
          <ac:spMkLst>
            <pc:docMk/>
            <pc:sldMk cId="0" sldId="269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3:40.853" v="836" actId="20577"/>
          <ac:spMkLst>
            <pc:docMk/>
            <pc:sldMk cId="0" sldId="269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4:32.925" v="849" actId="20577"/>
          <ac:spMkLst>
            <pc:docMk/>
            <pc:sldMk cId="0" sldId="269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4:38.769" v="858" actId="20577"/>
          <ac:spMkLst>
            <pc:docMk/>
            <pc:sldMk cId="0" sldId="269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03:13.589" v="814" actId="1076"/>
          <ac:picMkLst>
            <pc:docMk/>
            <pc:sldMk cId="0" sldId="269"/>
            <ac:picMk id="11" creationId="{8FB055CB-F5F3-5309-9B7F-E546BF943978}"/>
          </ac:picMkLst>
        </pc:picChg>
        <pc:picChg chg="add mod">
          <ac:chgData name="Lisa Crook" userId="3941c96b-97c0-46e6-aec5-0c11b63a9355" providerId="ADAL" clId="{B83FE4ED-988D-46CD-BECB-C49F1A136172}" dt="2026-03-07T15:03:38.309" v="827" actId="1076"/>
          <ac:picMkLst>
            <pc:docMk/>
            <pc:sldMk cId="0" sldId="269"/>
            <ac:picMk id="13" creationId="{506BC188-D5B5-89E5-D891-815D0D17FBA6}"/>
          </ac:picMkLst>
        </pc:picChg>
        <pc:picChg chg="add mod">
          <ac:chgData name="Lisa Crook" userId="3941c96b-97c0-46e6-aec5-0c11b63a9355" providerId="ADAL" clId="{B83FE4ED-988D-46CD-BECB-C49F1A136172}" dt="2026-03-07T15:04:06.821" v="840" actId="1076"/>
          <ac:picMkLst>
            <pc:docMk/>
            <pc:sldMk cId="0" sldId="269"/>
            <ac:picMk id="15" creationId="{089DBA5B-AD52-6FA0-CC37-90C51DA5B4E2}"/>
          </ac:picMkLst>
        </pc:picChg>
        <pc:picChg chg="add mod">
          <ac:chgData name="Lisa Crook" userId="3941c96b-97c0-46e6-aec5-0c11b63a9355" providerId="ADAL" clId="{B83FE4ED-988D-46CD-BECB-C49F1A136172}" dt="2026-03-07T15:04:36.134" v="850" actId="1076"/>
          <ac:picMkLst>
            <pc:docMk/>
            <pc:sldMk cId="0" sldId="269"/>
            <ac:picMk id="17" creationId="{55AC0044-94B1-38B1-ED5A-3F0EAC8FED24}"/>
          </ac:picMkLst>
        </pc:picChg>
        <pc:picChg chg="add mod">
          <ac:chgData name="Lisa Crook" userId="3941c96b-97c0-46e6-aec5-0c11b63a9355" providerId="ADAL" clId="{B83FE4ED-988D-46CD-BECB-C49F1A136172}" dt="2026-03-07T15:05:03.992" v="860" actId="1076"/>
          <ac:picMkLst>
            <pc:docMk/>
            <pc:sldMk cId="0" sldId="269"/>
            <ac:picMk id="19" creationId="{815CFE39-150E-44AE-ED68-9C150ACC1CB1}"/>
          </ac:picMkLst>
        </pc:picChg>
      </pc:sldChg>
      <pc:sldChg chg="addSp modSp mod">
        <pc:chgData name="Lisa Crook" userId="3941c96b-97c0-46e6-aec5-0c11b63a9355" providerId="ADAL" clId="{B83FE4ED-988D-46CD-BECB-C49F1A136172}" dt="2026-03-07T15:09:36.665" v="884" actId="14100"/>
        <pc:sldMkLst>
          <pc:docMk/>
          <pc:sldMk cId="0" sldId="270"/>
        </pc:sldMkLst>
        <pc:spChg chg="mod">
          <ac:chgData name="Lisa Crook" userId="3941c96b-97c0-46e6-aec5-0c11b63a9355" providerId="ADAL" clId="{B83FE4ED-988D-46CD-BECB-C49F1A136172}" dt="2026-03-07T15:01:27.588" v="753" actId="27636"/>
          <ac:spMkLst>
            <pc:docMk/>
            <pc:sldMk cId="0" sldId="270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8:52.001" v="870" actId="20577"/>
          <ac:spMkLst>
            <pc:docMk/>
            <pc:sldMk cId="0" sldId="270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09:14.557" v="881" actId="20577"/>
          <ac:spMkLst>
            <pc:docMk/>
            <pc:sldMk cId="0" sldId="270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09:11.684" v="872" actId="1076"/>
          <ac:picMkLst>
            <pc:docMk/>
            <pc:sldMk cId="0" sldId="270"/>
            <ac:picMk id="11" creationId="{4C02E1B3-18E7-C7D3-B94F-B91402B6879F}"/>
          </ac:picMkLst>
        </pc:picChg>
        <pc:picChg chg="add mod">
          <ac:chgData name="Lisa Crook" userId="3941c96b-97c0-46e6-aec5-0c11b63a9355" providerId="ADAL" clId="{B83FE4ED-988D-46CD-BECB-C49F1A136172}" dt="2026-03-07T15:09:36.665" v="884" actId="14100"/>
          <ac:picMkLst>
            <pc:docMk/>
            <pc:sldMk cId="0" sldId="270"/>
            <ac:picMk id="13" creationId="{CDE8BC7C-49C2-B472-A93A-0D70BE81A83F}"/>
          </ac:picMkLst>
        </pc:picChg>
      </pc:sldChg>
      <pc:sldChg chg="addSp delSp modSp mod">
        <pc:chgData name="Lisa Crook" userId="3941c96b-97c0-46e6-aec5-0c11b63a9355" providerId="ADAL" clId="{B83FE4ED-988D-46CD-BECB-C49F1A136172}" dt="2026-03-07T15:13:47.464" v="961" actId="1076"/>
        <pc:sldMkLst>
          <pc:docMk/>
          <pc:sldMk cId="0" sldId="271"/>
        </pc:sldMkLst>
        <pc:spChg chg="mod">
          <ac:chgData name="Lisa Crook" userId="3941c96b-97c0-46e6-aec5-0c11b63a9355" providerId="ADAL" clId="{B83FE4ED-988D-46CD-BECB-C49F1A136172}" dt="2026-03-07T15:01:27.588" v="754" actId="27636"/>
          <ac:spMkLst>
            <pc:docMk/>
            <pc:sldMk cId="0" sldId="271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0:35.350" v="891" actId="20577"/>
          <ac:spMkLst>
            <pc:docMk/>
            <pc:sldMk cId="0" sldId="271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0:42.838" v="902" actId="20577"/>
          <ac:spMkLst>
            <pc:docMk/>
            <pc:sldMk cId="0" sldId="271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1:19.838" v="916" actId="20577"/>
          <ac:spMkLst>
            <pc:docMk/>
            <pc:sldMk cId="0" sldId="271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1:27.508" v="930" actId="20577"/>
          <ac:spMkLst>
            <pc:docMk/>
            <pc:sldMk cId="0" sldId="271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1:50.067" v="942" actId="20577"/>
          <ac:spMkLst>
            <pc:docMk/>
            <pc:sldMk cId="0" sldId="271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2:39.343" v="956" actId="20577"/>
          <ac:spMkLst>
            <pc:docMk/>
            <pc:sldMk cId="0" sldId="271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10:40.048" v="893" actId="1076"/>
          <ac:picMkLst>
            <pc:docMk/>
            <pc:sldMk cId="0" sldId="271"/>
            <ac:picMk id="10" creationId="{F6E7A650-C5ED-D488-A9D0-3575DDC3AD74}"/>
          </ac:picMkLst>
        </pc:picChg>
        <pc:picChg chg="add mod">
          <ac:chgData name="Lisa Crook" userId="3941c96b-97c0-46e6-aec5-0c11b63a9355" providerId="ADAL" clId="{B83FE4ED-988D-46CD-BECB-C49F1A136172}" dt="2026-03-07T15:11:01.577" v="904" actId="1076"/>
          <ac:picMkLst>
            <pc:docMk/>
            <pc:sldMk cId="0" sldId="271"/>
            <ac:picMk id="12" creationId="{FDAC678B-D570-53F1-4007-532803B21901}"/>
          </ac:picMkLst>
        </pc:picChg>
        <pc:picChg chg="add mod">
          <ac:chgData name="Lisa Crook" userId="3941c96b-97c0-46e6-aec5-0c11b63a9355" providerId="ADAL" clId="{B83FE4ED-988D-46CD-BECB-C49F1A136172}" dt="2026-03-07T15:11:24.286" v="918" actId="1076"/>
          <ac:picMkLst>
            <pc:docMk/>
            <pc:sldMk cId="0" sldId="271"/>
            <ac:picMk id="14" creationId="{C14931E6-1F76-95AB-B85B-5113E90BCB0E}"/>
          </ac:picMkLst>
        </pc:picChg>
        <pc:picChg chg="add mod">
          <ac:chgData name="Lisa Crook" userId="3941c96b-97c0-46e6-aec5-0c11b63a9355" providerId="ADAL" clId="{B83FE4ED-988D-46CD-BECB-C49F1A136172}" dt="2026-03-07T15:11:46.894" v="932" actId="1076"/>
          <ac:picMkLst>
            <pc:docMk/>
            <pc:sldMk cId="0" sldId="271"/>
            <ac:picMk id="16" creationId="{E4AE4157-8EAD-4735-2C74-977DAEBDF21B}"/>
          </ac:picMkLst>
        </pc:picChg>
        <pc:picChg chg="add mod">
          <ac:chgData name="Lisa Crook" userId="3941c96b-97c0-46e6-aec5-0c11b63a9355" providerId="ADAL" clId="{B83FE4ED-988D-46CD-BECB-C49F1A136172}" dt="2026-03-07T15:12:35.416" v="944" actId="1076"/>
          <ac:picMkLst>
            <pc:docMk/>
            <pc:sldMk cId="0" sldId="271"/>
            <ac:picMk id="18" creationId="{3DA44861-FA74-52F7-B255-1A7B4B7E6D1E}"/>
          </ac:picMkLst>
        </pc:picChg>
        <pc:picChg chg="add del mod">
          <ac:chgData name="Lisa Crook" userId="3941c96b-97c0-46e6-aec5-0c11b63a9355" providerId="ADAL" clId="{B83FE4ED-988D-46CD-BECB-C49F1A136172}" dt="2026-03-07T15:13:25.863" v="959" actId="478"/>
          <ac:picMkLst>
            <pc:docMk/>
            <pc:sldMk cId="0" sldId="271"/>
            <ac:picMk id="20" creationId="{5845817F-B1B2-314A-5724-A6C0E838C234}"/>
          </ac:picMkLst>
        </pc:picChg>
        <pc:picChg chg="add mod">
          <ac:chgData name="Lisa Crook" userId="3941c96b-97c0-46e6-aec5-0c11b63a9355" providerId="ADAL" clId="{B83FE4ED-988D-46CD-BECB-C49F1A136172}" dt="2026-03-07T15:13:47.464" v="961" actId="1076"/>
          <ac:picMkLst>
            <pc:docMk/>
            <pc:sldMk cId="0" sldId="271"/>
            <ac:picMk id="22" creationId="{C389D1B1-9CF3-024C-F892-FE1F577570CB}"/>
          </ac:picMkLst>
        </pc:picChg>
      </pc:sldChg>
      <pc:sldChg chg="addSp modSp mod">
        <pc:chgData name="Lisa Crook" userId="3941c96b-97c0-46e6-aec5-0c11b63a9355" providerId="ADAL" clId="{B83FE4ED-988D-46CD-BECB-C49F1A136172}" dt="2026-03-07T15:15:18.589" v="987" actId="1076"/>
        <pc:sldMkLst>
          <pc:docMk/>
          <pc:sldMk cId="0" sldId="272"/>
        </pc:sldMkLst>
        <pc:spChg chg="mod">
          <ac:chgData name="Lisa Crook" userId="3941c96b-97c0-46e6-aec5-0c11b63a9355" providerId="ADAL" clId="{B83FE4ED-988D-46CD-BECB-C49F1A136172}" dt="2026-03-07T15:14:18.588" v="967" actId="20577"/>
          <ac:spMkLst>
            <pc:docMk/>
            <pc:sldMk cId="0" sldId="272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4:25.809" v="977" actId="20577"/>
          <ac:spMkLst>
            <pc:docMk/>
            <pc:sldMk cId="0" sldId="272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4:58.511" v="985" actId="20577"/>
          <ac:spMkLst>
            <pc:docMk/>
            <pc:sldMk cId="0" sldId="272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14:23.113" v="969" actId="1076"/>
          <ac:picMkLst>
            <pc:docMk/>
            <pc:sldMk cId="0" sldId="272"/>
            <ac:picMk id="10" creationId="{460F1630-5D65-8D21-4D60-B37C6E349C15}"/>
          </ac:picMkLst>
        </pc:picChg>
        <pc:picChg chg="add mod">
          <ac:chgData name="Lisa Crook" userId="3941c96b-97c0-46e6-aec5-0c11b63a9355" providerId="ADAL" clId="{B83FE4ED-988D-46CD-BECB-C49F1A136172}" dt="2026-03-07T15:14:56.030" v="979" actId="1076"/>
          <ac:picMkLst>
            <pc:docMk/>
            <pc:sldMk cId="0" sldId="272"/>
            <ac:picMk id="12" creationId="{3DEC4E3D-73DD-D22F-898F-254154A6F77B}"/>
          </ac:picMkLst>
        </pc:picChg>
        <pc:picChg chg="add mod">
          <ac:chgData name="Lisa Crook" userId="3941c96b-97c0-46e6-aec5-0c11b63a9355" providerId="ADAL" clId="{B83FE4ED-988D-46CD-BECB-C49F1A136172}" dt="2026-03-07T15:15:18.589" v="987" actId="1076"/>
          <ac:picMkLst>
            <pc:docMk/>
            <pc:sldMk cId="0" sldId="272"/>
            <ac:picMk id="14" creationId="{B85017E4-FF32-FD17-9CD1-46E5B6B70A47}"/>
          </ac:picMkLst>
        </pc:picChg>
      </pc:sldChg>
      <pc:sldChg chg="addSp modSp mod">
        <pc:chgData name="Lisa Crook" userId="3941c96b-97c0-46e6-aec5-0c11b63a9355" providerId="ADAL" clId="{B83FE4ED-988D-46CD-BECB-C49F1A136172}" dt="2026-03-07T15:18:28.900" v="1055" actId="1076"/>
        <pc:sldMkLst>
          <pc:docMk/>
          <pc:sldMk cId="0" sldId="273"/>
        </pc:sldMkLst>
        <pc:spChg chg="mod">
          <ac:chgData name="Lisa Crook" userId="3941c96b-97c0-46e6-aec5-0c11b63a9355" providerId="ADAL" clId="{B83FE4ED-988D-46CD-BECB-C49F1A136172}" dt="2026-03-07T15:15:56.469" v="996" actId="20577"/>
          <ac:spMkLst>
            <pc:docMk/>
            <pc:sldMk cId="0" sldId="273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6:23.331" v="1009" actId="20577"/>
          <ac:spMkLst>
            <pc:docMk/>
            <pc:sldMk cId="0" sldId="273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6:28.902" v="1018" actId="20577"/>
          <ac:spMkLst>
            <pc:docMk/>
            <pc:sldMk cId="0" sldId="273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6:59.786" v="1030" actId="20577"/>
          <ac:spMkLst>
            <pc:docMk/>
            <pc:sldMk cId="0" sldId="273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7:29.356" v="1044" actId="20577"/>
          <ac:spMkLst>
            <pc:docMk/>
            <pc:sldMk cId="0" sldId="273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7:52.042" v="1052" actId="20577"/>
          <ac:spMkLst>
            <pc:docMk/>
            <pc:sldMk cId="0" sldId="273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16:00.403" v="998" actId="1076"/>
          <ac:picMkLst>
            <pc:docMk/>
            <pc:sldMk cId="0" sldId="273"/>
            <ac:picMk id="10" creationId="{EF1F9C34-5CD1-91C2-D817-D901DC3DFEED}"/>
          </ac:picMkLst>
        </pc:picChg>
        <pc:picChg chg="add mod">
          <ac:chgData name="Lisa Crook" userId="3941c96b-97c0-46e6-aec5-0c11b63a9355" providerId="ADAL" clId="{B83FE4ED-988D-46CD-BECB-C49F1A136172}" dt="2026-03-07T15:16:52.178" v="1022" actId="14100"/>
          <ac:picMkLst>
            <pc:docMk/>
            <pc:sldMk cId="0" sldId="273"/>
            <ac:picMk id="12" creationId="{1687772E-B1F2-C42F-E1CE-9D7A117F6251}"/>
          </ac:picMkLst>
        </pc:picChg>
        <pc:picChg chg="add mod">
          <ac:chgData name="Lisa Crook" userId="3941c96b-97c0-46e6-aec5-0c11b63a9355" providerId="ADAL" clId="{B83FE4ED-988D-46CD-BECB-C49F1A136172}" dt="2026-03-07T15:16:56.036" v="1024" actId="14100"/>
          <ac:picMkLst>
            <pc:docMk/>
            <pc:sldMk cId="0" sldId="273"/>
            <ac:picMk id="14" creationId="{4D042F3D-5A21-21CD-2F30-3D6A919583FB}"/>
          </ac:picMkLst>
        </pc:picChg>
        <pc:picChg chg="add mod">
          <ac:chgData name="Lisa Crook" userId="3941c96b-97c0-46e6-aec5-0c11b63a9355" providerId="ADAL" clId="{B83FE4ED-988D-46CD-BECB-C49F1A136172}" dt="2026-03-07T15:17:26.004" v="1034" actId="1076"/>
          <ac:picMkLst>
            <pc:docMk/>
            <pc:sldMk cId="0" sldId="273"/>
            <ac:picMk id="16" creationId="{66E82A14-8685-366F-7997-7585356659C3}"/>
          </ac:picMkLst>
        </pc:picChg>
        <pc:picChg chg="add mod">
          <ac:chgData name="Lisa Crook" userId="3941c96b-97c0-46e6-aec5-0c11b63a9355" providerId="ADAL" clId="{B83FE4ED-988D-46CD-BECB-C49F1A136172}" dt="2026-03-07T15:17:49.365" v="1046" actId="1076"/>
          <ac:picMkLst>
            <pc:docMk/>
            <pc:sldMk cId="0" sldId="273"/>
            <ac:picMk id="18" creationId="{5567C33F-C381-E57D-CF06-C7011EB8D3FF}"/>
          </ac:picMkLst>
        </pc:picChg>
        <pc:picChg chg="add mod">
          <ac:chgData name="Lisa Crook" userId="3941c96b-97c0-46e6-aec5-0c11b63a9355" providerId="ADAL" clId="{B83FE4ED-988D-46CD-BECB-C49F1A136172}" dt="2026-03-07T15:18:28.900" v="1055" actId="1076"/>
          <ac:picMkLst>
            <pc:docMk/>
            <pc:sldMk cId="0" sldId="273"/>
            <ac:picMk id="20" creationId="{9EC5163E-B889-D2DE-3B89-6754FBA5124B}"/>
          </ac:picMkLst>
        </pc:picChg>
      </pc:sldChg>
      <pc:sldChg chg="addSp modSp mod">
        <pc:chgData name="Lisa Crook" userId="3941c96b-97c0-46e6-aec5-0c11b63a9355" providerId="ADAL" clId="{B83FE4ED-988D-46CD-BECB-C49F1A136172}" dt="2026-03-07T15:19:44.353" v="1079" actId="1076"/>
        <pc:sldMkLst>
          <pc:docMk/>
          <pc:sldMk cId="0" sldId="274"/>
        </pc:sldMkLst>
        <pc:spChg chg="mod">
          <ac:chgData name="Lisa Crook" userId="3941c96b-97c0-46e6-aec5-0c11b63a9355" providerId="ADAL" clId="{B83FE4ED-988D-46CD-BECB-C49F1A136172}" dt="2026-03-07T15:01:27.610" v="755" actId="27636"/>
          <ac:spMkLst>
            <pc:docMk/>
            <pc:sldMk cId="0" sldId="274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8:53.837" v="1059" actId="20577"/>
          <ac:spMkLst>
            <pc:docMk/>
            <pc:sldMk cId="0" sldId="274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9:03.094" v="1067" actId="20577"/>
          <ac:spMkLst>
            <pc:docMk/>
            <pc:sldMk cId="0" sldId="274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9:26.632" v="1077" actId="20577"/>
          <ac:spMkLst>
            <pc:docMk/>
            <pc:sldMk cId="0" sldId="274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19:00.831" v="1063" actId="1076"/>
          <ac:picMkLst>
            <pc:docMk/>
            <pc:sldMk cId="0" sldId="274"/>
            <ac:picMk id="10" creationId="{C7CDFA58-81D5-288E-D36A-E81F18089668}"/>
          </ac:picMkLst>
        </pc:picChg>
        <pc:picChg chg="add mod">
          <ac:chgData name="Lisa Crook" userId="3941c96b-97c0-46e6-aec5-0c11b63a9355" providerId="ADAL" clId="{B83FE4ED-988D-46CD-BECB-C49F1A136172}" dt="2026-03-07T15:19:23.469" v="1069" actId="1076"/>
          <ac:picMkLst>
            <pc:docMk/>
            <pc:sldMk cId="0" sldId="274"/>
            <ac:picMk id="12" creationId="{27C60552-1B99-A20E-471B-34336D40B0E8}"/>
          </ac:picMkLst>
        </pc:picChg>
        <pc:picChg chg="add mod">
          <ac:chgData name="Lisa Crook" userId="3941c96b-97c0-46e6-aec5-0c11b63a9355" providerId="ADAL" clId="{B83FE4ED-988D-46CD-BECB-C49F1A136172}" dt="2026-03-07T15:19:44.353" v="1079" actId="1076"/>
          <ac:picMkLst>
            <pc:docMk/>
            <pc:sldMk cId="0" sldId="274"/>
            <ac:picMk id="14" creationId="{D0590672-E00E-46A1-94F1-E6332DB23252}"/>
          </ac:picMkLst>
        </pc:picChg>
      </pc:sldChg>
      <pc:sldChg chg="addSp modSp mod">
        <pc:chgData name="Lisa Crook" userId="3941c96b-97c0-46e6-aec5-0c11b63a9355" providerId="ADAL" clId="{B83FE4ED-988D-46CD-BECB-C49F1A136172}" dt="2026-03-07T15:22:55.759" v="1165" actId="1076"/>
        <pc:sldMkLst>
          <pc:docMk/>
          <pc:sldMk cId="0" sldId="275"/>
        </pc:sldMkLst>
        <pc:spChg chg="mod">
          <ac:chgData name="Lisa Crook" userId="3941c96b-97c0-46e6-aec5-0c11b63a9355" providerId="ADAL" clId="{B83FE4ED-988D-46CD-BECB-C49F1A136172}" dt="2026-03-07T15:01:27.610" v="756" actId="27636"/>
          <ac:spMkLst>
            <pc:docMk/>
            <pc:sldMk cId="0" sldId="275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19:50.050" v="1088" actId="20577"/>
          <ac:spMkLst>
            <pc:docMk/>
            <pc:sldMk cId="0" sldId="275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0:15.378" v="1099" actId="20577"/>
          <ac:spMkLst>
            <pc:docMk/>
            <pc:sldMk cId="0" sldId="275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0:41.944" v="1112" actId="20577"/>
          <ac:spMkLst>
            <pc:docMk/>
            <pc:sldMk cId="0" sldId="275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1:10.608" v="1126" actId="20577"/>
          <ac:spMkLst>
            <pc:docMk/>
            <pc:sldMk cId="0" sldId="275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1:41.748" v="1140" actId="20577"/>
          <ac:spMkLst>
            <pc:docMk/>
            <pc:sldMk cId="0" sldId="275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2:08.898" v="1152" actId="20577"/>
          <ac:spMkLst>
            <pc:docMk/>
            <pc:sldMk cId="0" sldId="275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2:30.691" v="1163" actId="20577"/>
          <ac:spMkLst>
            <pc:docMk/>
            <pc:sldMk cId="0" sldId="275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20:12.654" v="1090" actId="1076"/>
          <ac:picMkLst>
            <pc:docMk/>
            <pc:sldMk cId="0" sldId="275"/>
            <ac:picMk id="11" creationId="{32274C3A-DD73-FBF3-3865-D1AC89502D5A}"/>
          </ac:picMkLst>
        </pc:picChg>
        <pc:picChg chg="add mod">
          <ac:chgData name="Lisa Crook" userId="3941c96b-97c0-46e6-aec5-0c11b63a9355" providerId="ADAL" clId="{B83FE4ED-988D-46CD-BECB-C49F1A136172}" dt="2026-03-07T15:20:39.579" v="1104" actId="1076"/>
          <ac:picMkLst>
            <pc:docMk/>
            <pc:sldMk cId="0" sldId="275"/>
            <ac:picMk id="13" creationId="{0506D62D-90F6-066E-5933-889DE8D85CD4}"/>
          </ac:picMkLst>
        </pc:picChg>
        <pc:picChg chg="add mod">
          <ac:chgData name="Lisa Crook" userId="3941c96b-97c0-46e6-aec5-0c11b63a9355" providerId="ADAL" clId="{B83FE4ED-988D-46CD-BECB-C49F1A136172}" dt="2026-03-07T15:21:06.988" v="1116" actId="1076"/>
          <ac:picMkLst>
            <pc:docMk/>
            <pc:sldMk cId="0" sldId="275"/>
            <ac:picMk id="15" creationId="{29D6018F-2E07-40FA-01E8-05C78710BDDD}"/>
          </ac:picMkLst>
        </pc:picChg>
        <pc:picChg chg="add mod">
          <ac:chgData name="Lisa Crook" userId="3941c96b-97c0-46e6-aec5-0c11b63a9355" providerId="ADAL" clId="{B83FE4ED-988D-46CD-BECB-C49F1A136172}" dt="2026-03-07T15:21:39.132" v="1130" actId="1076"/>
          <ac:picMkLst>
            <pc:docMk/>
            <pc:sldMk cId="0" sldId="275"/>
            <ac:picMk id="17" creationId="{51D07532-3BAB-2BCF-3F26-49334B481E94}"/>
          </ac:picMkLst>
        </pc:picChg>
        <pc:picChg chg="add mod">
          <ac:chgData name="Lisa Crook" userId="3941c96b-97c0-46e6-aec5-0c11b63a9355" providerId="ADAL" clId="{B83FE4ED-988D-46CD-BECB-C49F1A136172}" dt="2026-03-07T15:22:05.936" v="1142" actId="1076"/>
          <ac:picMkLst>
            <pc:docMk/>
            <pc:sldMk cId="0" sldId="275"/>
            <ac:picMk id="19" creationId="{EBCDB876-EF54-DFD3-E186-65A7F60C0E62}"/>
          </ac:picMkLst>
        </pc:picChg>
        <pc:picChg chg="add mod">
          <ac:chgData name="Lisa Crook" userId="3941c96b-97c0-46e6-aec5-0c11b63a9355" providerId="ADAL" clId="{B83FE4ED-988D-46CD-BECB-C49F1A136172}" dt="2026-03-07T15:22:28.108" v="1154" actId="1076"/>
          <ac:picMkLst>
            <pc:docMk/>
            <pc:sldMk cId="0" sldId="275"/>
            <ac:picMk id="21" creationId="{5EBCC789-CB2F-C164-A936-7E6F92F0CCC8}"/>
          </ac:picMkLst>
        </pc:picChg>
        <pc:picChg chg="add mod">
          <ac:chgData name="Lisa Crook" userId="3941c96b-97c0-46e6-aec5-0c11b63a9355" providerId="ADAL" clId="{B83FE4ED-988D-46CD-BECB-C49F1A136172}" dt="2026-03-07T15:22:55.759" v="1165" actId="1076"/>
          <ac:picMkLst>
            <pc:docMk/>
            <pc:sldMk cId="0" sldId="275"/>
            <ac:picMk id="23" creationId="{CB02DED3-AC93-29B9-BBD1-1328C2A394E3}"/>
          </ac:picMkLst>
        </pc:picChg>
      </pc:sldChg>
      <pc:sldChg chg="addSp modSp mod">
        <pc:chgData name="Lisa Crook" userId="3941c96b-97c0-46e6-aec5-0c11b63a9355" providerId="ADAL" clId="{B83FE4ED-988D-46CD-BECB-C49F1A136172}" dt="2026-03-07T15:25:34.576" v="1227" actId="1076"/>
        <pc:sldMkLst>
          <pc:docMk/>
          <pc:sldMk cId="0" sldId="276"/>
        </pc:sldMkLst>
        <pc:spChg chg="mod">
          <ac:chgData name="Lisa Crook" userId="3941c96b-97c0-46e6-aec5-0c11b63a9355" providerId="ADAL" clId="{B83FE4ED-988D-46CD-BECB-C49F1A136172}" dt="2026-03-07T15:01:27.610" v="757" actId="27636"/>
          <ac:spMkLst>
            <pc:docMk/>
            <pc:sldMk cId="0" sldId="276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3:21.712" v="1174" actId="20577"/>
          <ac:spMkLst>
            <pc:docMk/>
            <pc:sldMk cId="0" sldId="276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3:46.708" v="1183" actId="20577"/>
          <ac:spMkLst>
            <pc:docMk/>
            <pc:sldMk cId="0" sldId="276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3:54.298" v="1193" actId="20577"/>
          <ac:spMkLst>
            <pc:docMk/>
            <pc:sldMk cId="0" sldId="276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4:17.666" v="1204" actId="20577"/>
          <ac:spMkLst>
            <pc:docMk/>
            <pc:sldMk cId="0" sldId="276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4:39.309" v="1215" actId="20577"/>
          <ac:spMkLst>
            <pc:docMk/>
            <pc:sldMk cId="0" sldId="276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5:30.486" v="1225" actId="20577"/>
          <ac:spMkLst>
            <pc:docMk/>
            <pc:sldMk cId="0" sldId="276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23:25.648" v="1176" actId="1076"/>
          <ac:picMkLst>
            <pc:docMk/>
            <pc:sldMk cId="0" sldId="276"/>
            <ac:picMk id="10" creationId="{CE65ACA4-AE68-8167-4A34-E63E6A2793B9}"/>
          </ac:picMkLst>
        </pc:picChg>
        <pc:picChg chg="add mod">
          <ac:chgData name="Lisa Crook" userId="3941c96b-97c0-46e6-aec5-0c11b63a9355" providerId="ADAL" clId="{B83FE4ED-988D-46CD-BECB-C49F1A136172}" dt="2026-03-07T15:23:51.907" v="1186" actId="1076"/>
          <ac:picMkLst>
            <pc:docMk/>
            <pc:sldMk cId="0" sldId="276"/>
            <ac:picMk id="12" creationId="{EC76CC42-8675-15E6-AE6D-C42F23F195F1}"/>
          </ac:picMkLst>
        </pc:picChg>
        <pc:picChg chg="add mod">
          <ac:chgData name="Lisa Crook" userId="3941c96b-97c0-46e6-aec5-0c11b63a9355" providerId="ADAL" clId="{B83FE4ED-988D-46CD-BECB-C49F1A136172}" dt="2026-03-07T15:24:14.682" v="1195" actId="1076"/>
          <ac:picMkLst>
            <pc:docMk/>
            <pc:sldMk cId="0" sldId="276"/>
            <ac:picMk id="14" creationId="{215FAB2F-8691-8587-EEB2-021D814B0FE5}"/>
          </ac:picMkLst>
        </pc:picChg>
        <pc:picChg chg="add mod">
          <ac:chgData name="Lisa Crook" userId="3941c96b-97c0-46e6-aec5-0c11b63a9355" providerId="ADAL" clId="{B83FE4ED-988D-46CD-BECB-C49F1A136172}" dt="2026-03-07T15:24:36.462" v="1206" actId="1076"/>
          <ac:picMkLst>
            <pc:docMk/>
            <pc:sldMk cId="0" sldId="276"/>
            <ac:picMk id="16" creationId="{E0069B20-A837-675E-3E5E-E91C0231E0A7}"/>
          </ac:picMkLst>
        </pc:picChg>
        <pc:picChg chg="add mod">
          <ac:chgData name="Lisa Crook" userId="3941c96b-97c0-46e6-aec5-0c11b63a9355" providerId="ADAL" clId="{B83FE4ED-988D-46CD-BECB-C49F1A136172}" dt="2026-03-07T15:25:06.873" v="1219" actId="1076"/>
          <ac:picMkLst>
            <pc:docMk/>
            <pc:sldMk cId="0" sldId="276"/>
            <ac:picMk id="18" creationId="{7186CD7C-AF2F-DD95-2E3E-23594F653B07}"/>
          </ac:picMkLst>
        </pc:picChg>
        <pc:picChg chg="add mod">
          <ac:chgData name="Lisa Crook" userId="3941c96b-97c0-46e6-aec5-0c11b63a9355" providerId="ADAL" clId="{B83FE4ED-988D-46CD-BECB-C49F1A136172}" dt="2026-03-07T15:25:34.576" v="1227" actId="1076"/>
          <ac:picMkLst>
            <pc:docMk/>
            <pc:sldMk cId="0" sldId="276"/>
            <ac:picMk id="20" creationId="{8C75284F-B6CE-0AD8-E319-8F9FA52ED706}"/>
          </ac:picMkLst>
        </pc:picChg>
      </pc:sldChg>
      <pc:sldChg chg="addSp modSp mod">
        <pc:chgData name="Lisa Crook" userId="3941c96b-97c0-46e6-aec5-0c11b63a9355" providerId="ADAL" clId="{B83FE4ED-988D-46CD-BECB-C49F1A136172}" dt="2026-03-07T15:28:15.659" v="1301" actId="1076"/>
        <pc:sldMkLst>
          <pc:docMk/>
          <pc:sldMk cId="0" sldId="277"/>
        </pc:sldMkLst>
        <pc:spChg chg="mod">
          <ac:chgData name="Lisa Crook" userId="3941c96b-97c0-46e6-aec5-0c11b63a9355" providerId="ADAL" clId="{B83FE4ED-988D-46CD-BECB-C49F1A136172}" dt="2026-03-07T15:01:27.626" v="758" actId="27636"/>
          <ac:spMkLst>
            <pc:docMk/>
            <pc:sldMk cId="0" sldId="277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5:46.557" v="1238" actId="20577"/>
          <ac:spMkLst>
            <pc:docMk/>
            <pc:sldMk cId="0" sldId="277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6:11.349" v="1249" actId="20577"/>
          <ac:spMkLst>
            <pc:docMk/>
            <pc:sldMk cId="0" sldId="277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6:39.812" v="1264" actId="20577"/>
          <ac:spMkLst>
            <pc:docMk/>
            <pc:sldMk cId="0" sldId="277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7:08.961" v="1275" actId="20577"/>
          <ac:spMkLst>
            <pc:docMk/>
            <pc:sldMk cId="0" sldId="277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7:35.216" v="1286" actId="20577"/>
          <ac:spMkLst>
            <pc:docMk/>
            <pc:sldMk cId="0" sldId="277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7:56.836" v="1299" actId="20577"/>
          <ac:spMkLst>
            <pc:docMk/>
            <pc:sldMk cId="0" sldId="277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26:08.789" v="1240" actId="1076"/>
          <ac:picMkLst>
            <pc:docMk/>
            <pc:sldMk cId="0" sldId="277"/>
            <ac:picMk id="11" creationId="{EBCAAF1C-52FD-D158-17B9-7487A9A6519E}"/>
          </ac:picMkLst>
        </pc:picChg>
        <pc:picChg chg="add mod">
          <ac:chgData name="Lisa Crook" userId="3941c96b-97c0-46e6-aec5-0c11b63a9355" providerId="ADAL" clId="{B83FE4ED-988D-46CD-BECB-C49F1A136172}" dt="2026-03-07T15:26:36.664" v="1253" actId="1076"/>
          <ac:picMkLst>
            <pc:docMk/>
            <pc:sldMk cId="0" sldId="277"/>
            <ac:picMk id="13" creationId="{515196EB-662A-384D-7C02-F46D878D40F6}"/>
          </ac:picMkLst>
        </pc:picChg>
        <pc:picChg chg="add mod">
          <ac:chgData name="Lisa Crook" userId="3941c96b-97c0-46e6-aec5-0c11b63a9355" providerId="ADAL" clId="{B83FE4ED-988D-46CD-BECB-C49F1A136172}" dt="2026-03-07T15:27:06.052" v="1266" actId="1076"/>
          <ac:picMkLst>
            <pc:docMk/>
            <pc:sldMk cId="0" sldId="277"/>
            <ac:picMk id="15" creationId="{95D2999D-97F1-88C5-13E9-8E7952F12B68}"/>
          </ac:picMkLst>
        </pc:picChg>
        <pc:picChg chg="add mod">
          <ac:chgData name="Lisa Crook" userId="3941c96b-97c0-46e6-aec5-0c11b63a9355" providerId="ADAL" clId="{B83FE4ED-988D-46CD-BECB-C49F1A136172}" dt="2026-03-07T15:27:32.564" v="1277" actId="1076"/>
          <ac:picMkLst>
            <pc:docMk/>
            <pc:sldMk cId="0" sldId="277"/>
            <ac:picMk id="17" creationId="{6B79D4F2-A4A8-80BE-F547-26451F56D273}"/>
          </ac:picMkLst>
        </pc:picChg>
        <pc:picChg chg="add mod">
          <ac:chgData name="Lisa Crook" userId="3941c96b-97c0-46e6-aec5-0c11b63a9355" providerId="ADAL" clId="{B83FE4ED-988D-46CD-BECB-C49F1A136172}" dt="2026-03-07T15:27:53.870" v="1288" actId="1076"/>
          <ac:picMkLst>
            <pc:docMk/>
            <pc:sldMk cId="0" sldId="277"/>
            <ac:picMk id="19" creationId="{E37D1B21-9B3E-44EB-C413-FC1CDC8AB4DC}"/>
          </ac:picMkLst>
        </pc:picChg>
        <pc:picChg chg="add mod">
          <ac:chgData name="Lisa Crook" userId="3941c96b-97c0-46e6-aec5-0c11b63a9355" providerId="ADAL" clId="{B83FE4ED-988D-46CD-BECB-C49F1A136172}" dt="2026-03-07T15:28:15.659" v="1301" actId="1076"/>
          <ac:picMkLst>
            <pc:docMk/>
            <pc:sldMk cId="0" sldId="277"/>
            <ac:picMk id="21" creationId="{BE67EBB3-8A95-EF4B-758C-99EDDCECD14C}"/>
          </ac:picMkLst>
        </pc:picChg>
      </pc:sldChg>
      <pc:sldChg chg="addSp modSp mod">
        <pc:chgData name="Lisa Crook" userId="3941c96b-97c0-46e6-aec5-0c11b63a9355" providerId="ADAL" clId="{B83FE4ED-988D-46CD-BECB-C49F1A136172}" dt="2026-03-07T15:30:12.861" v="1341" actId="1076"/>
        <pc:sldMkLst>
          <pc:docMk/>
          <pc:sldMk cId="0" sldId="278"/>
        </pc:sldMkLst>
        <pc:spChg chg="mod">
          <ac:chgData name="Lisa Crook" userId="3941c96b-97c0-46e6-aec5-0c11b63a9355" providerId="ADAL" clId="{B83FE4ED-988D-46CD-BECB-C49F1A136172}" dt="2026-03-07T15:28:22.316" v="1307" actId="20577"/>
          <ac:spMkLst>
            <pc:docMk/>
            <pc:sldMk cId="0" sldId="278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8:53.091" v="1318" actId="20577"/>
          <ac:spMkLst>
            <pc:docMk/>
            <pc:sldMk cId="0" sldId="278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29:30.458" v="1330" actId="20577"/>
          <ac:spMkLst>
            <pc:docMk/>
            <pc:sldMk cId="0" sldId="278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0:10.523" v="1340" actId="20577"/>
          <ac:spMkLst>
            <pc:docMk/>
            <pc:sldMk cId="0" sldId="278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28:49.901" v="1310" actId="1076"/>
          <ac:picMkLst>
            <pc:docMk/>
            <pc:sldMk cId="0" sldId="278"/>
            <ac:picMk id="10" creationId="{7BB9F13E-8FC7-937A-4B99-FB173288F63E}"/>
          </ac:picMkLst>
        </pc:picChg>
        <pc:picChg chg="add mod">
          <ac:chgData name="Lisa Crook" userId="3941c96b-97c0-46e6-aec5-0c11b63a9355" providerId="ADAL" clId="{B83FE4ED-988D-46CD-BECB-C49F1A136172}" dt="2026-03-07T15:29:26.176" v="1320" actId="1076"/>
          <ac:picMkLst>
            <pc:docMk/>
            <pc:sldMk cId="0" sldId="278"/>
            <ac:picMk id="12" creationId="{826F1B87-1D40-45B1-8AE5-70F7677833B6}"/>
          </ac:picMkLst>
        </pc:picChg>
        <pc:picChg chg="add mod">
          <ac:chgData name="Lisa Crook" userId="3941c96b-97c0-46e6-aec5-0c11b63a9355" providerId="ADAL" clId="{B83FE4ED-988D-46CD-BECB-C49F1A136172}" dt="2026-03-07T15:29:52.136" v="1332" actId="1076"/>
          <ac:picMkLst>
            <pc:docMk/>
            <pc:sldMk cId="0" sldId="278"/>
            <ac:picMk id="14" creationId="{20FB51B4-1DB5-5734-223D-1E7F1D93A6EC}"/>
          </ac:picMkLst>
        </pc:picChg>
        <pc:picChg chg="add mod">
          <ac:chgData name="Lisa Crook" userId="3941c96b-97c0-46e6-aec5-0c11b63a9355" providerId="ADAL" clId="{B83FE4ED-988D-46CD-BECB-C49F1A136172}" dt="2026-03-07T15:30:12.861" v="1341" actId="1076"/>
          <ac:picMkLst>
            <pc:docMk/>
            <pc:sldMk cId="0" sldId="278"/>
            <ac:picMk id="16" creationId="{BD4EFBA0-C6F5-819F-06AC-BBC989BF2CCE}"/>
          </ac:picMkLst>
        </pc:picChg>
      </pc:sldChg>
      <pc:sldChg chg="addSp modSp mod">
        <pc:chgData name="Lisa Crook" userId="3941c96b-97c0-46e6-aec5-0c11b63a9355" providerId="ADAL" clId="{B83FE4ED-988D-46CD-BECB-C49F1A136172}" dt="2026-03-07T15:33:14.427" v="1406" actId="1076"/>
        <pc:sldMkLst>
          <pc:docMk/>
          <pc:sldMk cId="0" sldId="279"/>
        </pc:sldMkLst>
        <pc:spChg chg="mod">
          <ac:chgData name="Lisa Crook" userId="3941c96b-97c0-46e6-aec5-0c11b63a9355" providerId="ADAL" clId="{B83FE4ED-988D-46CD-BECB-C49F1A136172}" dt="2026-03-07T15:30:18.152" v="1350" actId="20577"/>
          <ac:spMkLst>
            <pc:docMk/>
            <pc:sldMk cId="0" sldId="279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0:40.187" v="1361" actId="20577"/>
          <ac:spMkLst>
            <pc:docMk/>
            <pc:sldMk cId="0" sldId="279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1:04.941" v="1372" actId="20577"/>
          <ac:spMkLst>
            <pc:docMk/>
            <pc:sldMk cId="0" sldId="279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1:26.644" v="1384" actId="20577"/>
          <ac:spMkLst>
            <pc:docMk/>
            <pc:sldMk cId="0" sldId="279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2:34.951" v="1395" actId="20577"/>
          <ac:spMkLst>
            <pc:docMk/>
            <pc:sldMk cId="0" sldId="279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2:54.636" v="1404" actId="20577"/>
          <ac:spMkLst>
            <pc:docMk/>
            <pc:sldMk cId="0" sldId="279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30:37.896" v="1352" actId="1076"/>
          <ac:picMkLst>
            <pc:docMk/>
            <pc:sldMk cId="0" sldId="279"/>
            <ac:picMk id="10" creationId="{E5A90B7D-E470-F45E-4019-6F0394BFDE20}"/>
          </ac:picMkLst>
        </pc:picChg>
        <pc:picChg chg="add mod">
          <ac:chgData name="Lisa Crook" userId="3941c96b-97c0-46e6-aec5-0c11b63a9355" providerId="ADAL" clId="{B83FE4ED-988D-46CD-BECB-C49F1A136172}" dt="2026-03-07T15:31:01.966" v="1363" actId="1076"/>
          <ac:picMkLst>
            <pc:docMk/>
            <pc:sldMk cId="0" sldId="279"/>
            <ac:picMk id="12" creationId="{57BC1AF9-E7DF-2282-BB34-7B9BF695426C}"/>
          </ac:picMkLst>
        </pc:picChg>
        <pc:picChg chg="add mod">
          <ac:chgData name="Lisa Crook" userId="3941c96b-97c0-46e6-aec5-0c11b63a9355" providerId="ADAL" clId="{B83FE4ED-988D-46CD-BECB-C49F1A136172}" dt="2026-03-07T15:31:23.469" v="1374" actId="1076"/>
          <ac:picMkLst>
            <pc:docMk/>
            <pc:sldMk cId="0" sldId="279"/>
            <ac:picMk id="14" creationId="{D210BAD3-9324-5F1D-4985-206ABF115789}"/>
          </ac:picMkLst>
        </pc:picChg>
        <pc:picChg chg="add mod">
          <ac:chgData name="Lisa Crook" userId="3941c96b-97c0-46e6-aec5-0c11b63a9355" providerId="ADAL" clId="{B83FE4ED-988D-46CD-BECB-C49F1A136172}" dt="2026-03-07T15:32:07.264" v="1386" actId="1076"/>
          <ac:picMkLst>
            <pc:docMk/>
            <pc:sldMk cId="0" sldId="279"/>
            <ac:picMk id="16" creationId="{6D46F4F5-87D1-84FD-82AD-F4F0117857B5}"/>
          </ac:picMkLst>
        </pc:picChg>
        <pc:picChg chg="add mod">
          <ac:chgData name="Lisa Crook" userId="3941c96b-97c0-46e6-aec5-0c11b63a9355" providerId="ADAL" clId="{B83FE4ED-988D-46CD-BECB-C49F1A136172}" dt="2026-03-07T15:32:37.558" v="1396" actId="1076"/>
          <ac:picMkLst>
            <pc:docMk/>
            <pc:sldMk cId="0" sldId="279"/>
            <ac:picMk id="18" creationId="{0F6C01F0-BAA1-4D26-CC6E-7ACF8B31DBCA}"/>
          </ac:picMkLst>
        </pc:picChg>
        <pc:picChg chg="add mod">
          <ac:chgData name="Lisa Crook" userId="3941c96b-97c0-46e6-aec5-0c11b63a9355" providerId="ADAL" clId="{B83FE4ED-988D-46CD-BECB-C49F1A136172}" dt="2026-03-07T15:33:14.427" v="1406" actId="1076"/>
          <ac:picMkLst>
            <pc:docMk/>
            <pc:sldMk cId="0" sldId="279"/>
            <ac:picMk id="20" creationId="{800FEC52-A6B7-2990-968C-B5EC426C8A6D}"/>
          </ac:picMkLst>
        </pc:picChg>
      </pc:sldChg>
      <pc:sldChg chg="addSp modSp mod">
        <pc:chgData name="Lisa Crook" userId="3941c96b-97c0-46e6-aec5-0c11b63a9355" providerId="ADAL" clId="{B83FE4ED-988D-46CD-BECB-C49F1A136172}" dt="2026-03-07T15:35:24.667" v="1470" actId="1076"/>
        <pc:sldMkLst>
          <pc:docMk/>
          <pc:sldMk cId="0" sldId="280"/>
        </pc:sldMkLst>
        <pc:spChg chg="mod">
          <ac:chgData name="Lisa Crook" userId="3941c96b-97c0-46e6-aec5-0c11b63a9355" providerId="ADAL" clId="{B83FE4ED-988D-46CD-BECB-C49F1A136172}" dt="2026-03-07T15:33:37.534" v="1413" actId="20577"/>
          <ac:spMkLst>
            <pc:docMk/>
            <pc:sldMk cId="0" sldId="280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3:44.661" v="1426" actId="20577"/>
          <ac:spMkLst>
            <pc:docMk/>
            <pc:sldMk cId="0" sldId="280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4:12.130" v="1438" actId="20577"/>
          <ac:spMkLst>
            <pc:docMk/>
            <pc:sldMk cId="0" sldId="280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4:55.567" v="1454" actId="20577"/>
          <ac:spMkLst>
            <pc:docMk/>
            <pc:sldMk cId="0" sldId="280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5:01.762" v="1468" actId="20577"/>
          <ac:spMkLst>
            <pc:docMk/>
            <pc:sldMk cId="0" sldId="280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33:41.537" v="1415" actId="1076"/>
          <ac:picMkLst>
            <pc:docMk/>
            <pc:sldMk cId="0" sldId="280"/>
            <ac:picMk id="10" creationId="{F40AC243-99AB-4559-8E19-351773C38BC4}"/>
          </ac:picMkLst>
        </pc:picChg>
        <pc:picChg chg="add mod">
          <ac:chgData name="Lisa Crook" userId="3941c96b-97c0-46e6-aec5-0c11b63a9355" providerId="ADAL" clId="{B83FE4ED-988D-46CD-BECB-C49F1A136172}" dt="2026-03-07T15:34:09.807" v="1431" actId="1076"/>
          <ac:picMkLst>
            <pc:docMk/>
            <pc:sldMk cId="0" sldId="280"/>
            <ac:picMk id="12" creationId="{C36319E0-AAA3-7697-BFD8-6D0C4023AF7B}"/>
          </ac:picMkLst>
        </pc:picChg>
        <pc:picChg chg="add mod">
          <ac:chgData name="Lisa Crook" userId="3941c96b-97c0-46e6-aec5-0c11b63a9355" providerId="ADAL" clId="{B83FE4ED-988D-46CD-BECB-C49F1A136172}" dt="2026-03-07T15:34:34.360" v="1440" actId="1076"/>
          <ac:picMkLst>
            <pc:docMk/>
            <pc:sldMk cId="0" sldId="280"/>
            <ac:picMk id="14" creationId="{2D2D8F79-D746-8639-D0D8-1BA132817F49}"/>
          </ac:picMkLst>
        </pc:picChg>
        <pc:picChg chg="add mod">
          <ac:chgData name="Lisa Crook" userId="3941c96b-97c0-46e6-aec5-0c11b63a9355" providerId="ADAL" clId="{B83FE4ED-988D-46CD-BECB-C49F1A136172}" dt="2026-03-07T15:34:58.058" v="1455" actId="1076"/>
          <ac:picMkLst>
            <pc:docMk/>
            <pc:sldMk cId="0" sldId="280"/>
            <ac:picMk id="16" creationId="{5D060A39-AB91-F629-6A22-B60B25F86ECA}"/>
          </ac:picMkLst>
        </pc:picChg>
        <pc:picChg chg="add mod">
          <ac:chgData name="Lisa Crook" userId="3941c96b-97c0-46e6-aec5-0c11b63a9355" providerId="ADAL" clId="{B83FE4ED-988D-46CD-BECB-C49F1A136172}" dt="2026-03-07T15:35:24.667" v="1470" actId="1076"/>
          <ac:picMkLst>
            <pc:docMk/>
            <pc:sldMk cId="0" sldId="280"/>
            <ac:picMk id="18" creationId="{93BA68DD-B1DA-7555-1B62-3387B7FE9355}"/>
          </ac:picMkLst>
        </pc:picChg>
      </pc:sldChg>
      <pc:sldChg chg="addSp modSp mod">
        <pc:chgData name="Lisa Crook" userId="3941c96b-97c0-46e6-aec5-0c11b63a9355" providerId="ADAL" clId="{B83FE4ED-988D-46CD-BECB-C49F1A136172}" dt="2026-03-07T15:37:54.957" v="1539" actId="1076"/>
        <pc:sldMkLst>
          <pc:docMk/>
          <pc:sldMk cId="0" sldId="281"/>
        </pc:sldMkLst>
        <pc:spChg chg="mod">
          <ac:chgData name="Lisa Crook" userId="3941c96b-97c0-46e6-aec5-0c11b63a9355" providerId="ADAL" clId="{B83FE4ED-988D-46CD-BECB-C49F1A136172}" dt="2026-03-07T15:35:30.461" v="1479" actId="20577"/>
          <ac:spMkLst>
            <pc:docMk/>
            <pc:sldMk cId="0" sldId="281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5:53.502" v="1492" actId="20577"/>
          <ac:spMkLst>
            <pc:docMk/>
            <pc:sldMk cId="0" sldId="281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6:16.711" v="1501" actId="20577"/>
          <ac:spMkLst>
            <pc:docMk/>
            <pc:sldMk cId="0" sldId="281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6:40.771" v="1512" actId="20577"/>
          <ac:spMkLst>
            <pc:docMk/>
            <pc:sldMk cId="0" sldId="281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7:02.264" v="1525" actId="20577"/>
          <ac:spMkLst>
            <pc:docMk/>
            <pc:sldMk cId="0" sldId="281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7:31.971" v="1537" actId="20577"/>
          <ac:spMkLst>
            <pc:docMk/>
            <pc:sldMk cId="0" sldId="281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35:50.578" v="1481" actId="1076"/>
          <ac:picMkLst>
            <pc:docMk/>
            <pc:sldMk cId="0" sldId="281"/>
            <ac:picMk id="10" creationId="{EB89AEF1-1021-8ABE-295F-A8FFB11EF29B}"/>
          </ac:picMkLst>
        </pc:picChg>
        <pc:picChg chg="add mod">
          <ac:chgData name="Lisa Crook" userId="3941c96b-97c0-46e6-aec5-0c11b63a9355" providerId="ADAL" clId="{B83FE4ED-988D-46CD-BECB-C49F1A136172}" dt="2026-03-07T15:36:14.489" v="1494" actId="1076"/>
          <ac:picMkLst>
            <pc:docMk/>
            <pc:sldMk cId="0" sldId="281"/>
            <ac:picMk id="12" creationId="{0204187E-657C-D9FD-86AE-EF65A4E6A2E3}"/>
          </ac:picMkLst>
        </pc:picChg>
        <pc:picChg chg="add mod">
          <ac:chgData name="Lisa Crook" userId="3941c96b-97c0-46e6-aec5-0c11b63a9355" providerId="ADAL" clId="{B83FE4ED-988D-46CD-BECB-C49F1A136172}" dt="2026-03-07T15:36:38.612" v="1505" actId="1076"/>
          <ac:picMkLst>
            <pc:docMk/>
            <pc:sldMk cId="0" sldId="281"/>
            <ac:picMk id="14" creationId="{09DFC4B1-512D-A786-040A-4725F3B5E0E2}"/>
          </ac:picMkLst>
        </pc:picChg>
        <pc:picChg chg="add mod">
          <ac:chgData name="Lisa Crook" userId="3941c96b-97c0-46e6-aec5-0c11b63a9355" providerId="ADAL" clId="{B83FE4ED-988D-46CD-BECB-C49F1A136172}" dt="2026-03-07T15:36:59.293" v="1514" actId="1076"/>
          <ac:picMkLst>
            <pc:docMk/>
            <pc:sldMk cId="0" sldId="281"/>
            <ac:picMk id="16" creationId="{BE8609DE-337A-A5B7-8BE3-0FD49CE9C16E}"/>
          </ac:picMkLst>
        </pc:picChg>
        <pc:picChg chg="add mod">
          <ac:chgData name="Lisa Crook" userId="3941c96b-97c0-46e6-aec5-0c11b63a9355" providerId="ADAL" clId="{B83FE4ED-988D-46CD-BECB-C49F1A136172}" dt="2026-03-07T15:37:25.188" v="1528" actId="14100"/>
          <ac:picMkLst>
            <pc:docMk/>
            <pc:sldMk cId="0" sldId="281"/>
            <ac:picMk id="18" creationId="{2FA9AAE0-E7EC-B06A-76D7-80E31E5EF99F}"/>
          </ac:picMkLst>
        </pc:picChg>
        <pc:picChg chg="add mod">
          <ac:chgData name="Lisa Crook" userId="3941c96b-97c0-46e6-aec5-0c11b63a9355" providerId="ADAL" clId="{B83FE4ED-988D-46CD-BECB-C49F1A136172}" dt="2026-03-07T15:37:54.957" v="1539" actId="1076"/>
          <ac:picMkLst>
            <pc:docMk/>
            <pc:sldMk cId="0" sldId="281"/>
            <ac:picMk id="20" creationId="{0A872890-9C9F-4693-2637-8C7A002EE75A}"/>
          </ac:picMkLst>
        </pc:picChg>
      </pc:sldChg>
      <pc:sldChg chg="addSp modSp mod">
        <pc:chgData name="Lisa Crook" userId="3941c96b-97c0-46e6-aec5-0c11b63a9355" providerId="ADAL" clId="{B83FE4ED-988D-46CD-BECB-C49F1A136172}" dt="2026-03-07T15:38:47.917" v="1561" actId="1076"/>
        <pc:sldMkLst>
          <pc:docMk/>
          <pc:sldMk cId="0" sldId="282"/>
        </pc:sldMkLst>
        <pc:spChg chg="mod">
          <ac:chgData name="Lisa Crook" userId="3941c96b-97c0-46e6-aec5-0c11b63a9355" providerId="ADAL" clId="{B83FE4ED-988D-46CD-BECB-C49F1A136172}" dt="2026-03-07T15:38:03.404" v="1548" actId="20577"/>
          <ac:spMkLst>
            <pc:docMk/>
            <pc:sldMk cId="0" sldId="282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8:23.906" v="1559" actId="20577"/>
          <ac:spMkLst>
            <pc:docMk/>
            <pc:sldMk cId="0" sldId="282"/>
            <ac:spMk id="7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38:21.601" v="1550" actId="1076"/>
          <ac:picMkLst>
            <pc:docMk/>
            <pc:sldMk cId="0" sldId="282"/>
            <ac:picMk id="9" creationId="{EB36FCA8-B731-8B17-295B-380BF9467D17}"/>
          </ac:picMkLst>
        </pc:picChg>
        <pc:picChg chg="add mod">
          <ac:chgData name="Lisa Crook" userId="3941c96b-97c0-46e6-aec5-0c11b63a9355" providerId="ADAL" clId="{B83FE4ED-988D-46CD-BECB-C49F1A136172}" dt="2026-03-07T15:38:47.917" v="1561" actId="1076"/>
          <ac:picMkLst>
            <pc:docMk/>
            <pc:sldMk cId="0" sldId="282"/>
            <ac:picMk id="11" creationId="{D6D72084-B212-2566-1865-B43057E8B83D}"/>
          </ac:picMkLst>
        </pc:picChg>
      </pc:sldChg>
      <pc:sldChg chg="addSp modSp mod">
        <pc:chgData name="Lisa Crook" userId="3941c96b-97c0-46e6-aec5-0c11b63a9355" providerId="ADAL" clId="{B83FE4ED-988D-46CD-BECB-C49F1A136172}" dt="2026-03-07T15:41:56.852" v="1630" actId="1076"/>
        <pc:sldMkLst>
          <pc:docMk/>
          <pc:sldMk cId="0" sldId="283"/>
        </pc:sldMkLst>
        <pc:spChg chg="mod">
          <ac:chgData name="Lisa Crook" userId="3941c96b-97c0-46e6-aec5-0c11b63a9355" providerId="ADAL" clId="{B83FE4ED-988D-46CD-BECB-C49F1A136172}" dt="2026-03-07T15:38:57.636" v="1570" actId="20577"/>
          <ac:spMkLst>
            <pc:docMk/>
            <pc:sldMk cId="0" sldId="283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39:57.341" v="1585" actId="20577"/>
          <ac:spMkLst>
            <pc:docMk/>
            <pc:sldMk cId="0" sldId="283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0:23.325" v="1596" actId="20577"/>
          <ac:spMkLst>
            <pc:docMk/>
            <pc:sldMk cId="0" sldId="283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0:44.608" v="1605" actId="20577"/>
          <ac:spMkLst>
            <pc:docMk/>
            <pc:sldMk cId="0" sldId="283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1:11.793" v="1618" actId="20577"/>
          <ac:spMkLst>
            <pc:docMk/>
            <pc:sldMk cId="0" sldId="283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1:33.843" v="1628" actId="20577"/>
          <ac:spMkLst>
            <pc:docMk/>
            <pc:sldMk cId="0" sldId="283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39:51.887" v="1572" actId="1076"/>
          <ac:picMkLst>
            <pc:docMk/>
            <pc:sldMk cId="0" sldId="283"/>
            <ac:picMk id="10" creationId="{1E74F01C-DD20-E074-2A3C-063B2F043875}"/>
          </ac:picMkLst>
        </pc:picChg>
        <pc:picChg chg="add mod">
          <ac:chgData name="Lisa Crook" userId="3941c96b-97c0-46e6-aec5-0c11b63a9355" providerId="ADAL" clId="{B83FE4ED-988D-46CD-BECB-C49F1A136172}" dt="2026-03-07T15:40:20.595" v="1587" actId="1076"/>
          <ac:picMkLst>
            <pc:docMk/>
            <pc:sldMk cId="0" sldId="283"/>
            <ac:picMk id="12" creationId="{C8DDAFC1-957D-8247-31D9-CD5F547B6CD2}"/>
          </ac:picMkLst>
        </pc:picChg>
        <pc:picChg chg="add mod">
          <ac:chgData name="Lisa Crook" userId="3941c96b-97c0-46e6-aec5-0c11b63a9355" providerId="ADAL" clId="{B83FE4ED-988D-46CD-BECB-C49F1A136172}" dt="2026-03-07T15:40:42.350" v="1598" actId="1076"/>
          <ac:picMkLst>
            <pc:docMk/>
            <pc:sldMk cId="0" sldId="283"/>
            <ac:picMk id="14" creationId="{850DC65F-5922-E069-6427-2ABFECBA03CB}"/>
          </ac:picMkLst>
        </pc:picChg>
        <pc:picChg chg="add mod">
          <ac:chgData name="Lisa Crook" userId="3941c96b-97c0-46e6-aec5-0c11b63a9355" providerId="ADAL" clId="{B83FE4ED-988D-46CD-BECB-C49F1A136172}" dt="2026-03-07T15:41:08.009" v="1607" actId="1076"/>
          <ac:picMkLst>
            <pc:docMk/>
            <pc:sldMk cId="0" sldId="283"/>
            <ac:picMk id="16" creationId="{57BD4CC5-7487-8012-C6B1-2AA64F50478A}"/>
          </ac:picMkLst>
        </pc:picChg>
        <pc:picChg chg="add mod">
          <ac:chgData name="Lisa Crook" userId="3941c96b-97c0-46e6-aec5-0c11b63a9355" providerId="ADAL" clId="{B83FE4ED-988D-46CD-BECB-C49F1A136172}" dt="2026-03-07T15:41:31.583" v="1620" actId="1076"/>
          <ac:picMkLst>
            <pc:docMk/>
            <pc:sldMk cId="0" sldId="283"/>
            <ac:picMk id="18" creationId="{D4FBB2CE-F929-F0E8-D527-F4AEFCBA3006}"/>
          </ac:picMkLst>
        </pc:picChg>
        <pc:picChg chg="add mod">
          <ac:chgData name="Lisa Crook" userId="3941c96b-97c0-46e6-aec5-0c11b63a9355" providerId="ADAL" clId="{B83FE4ED-988D-46CD-BECB-C49F1A136172}" dt="2026-03-07T15:41:56.852" v="1630" actId="1076"/>
          <ac:picMkLst>
            <pc:docMk/>
            <pc:sldMk cId="0" sldId="283"/>
            <ac:picMk id="20" creationId="{B9A3201B-555F-F5FA-D0B1-81A69A01633E}"/>
          </ac:picMkLst>
        </pc:picChg>
      </pc:sldChg>
      <pc:sldChg chg="addSp modSp mod">
        <pc:chgData name="Lisa Crook" userId="3941c96b-97c0-46e6-aec5-0c11b63a9355" providerId="ADAL" clId="{B83FE4ED-988D-46CD-BECB-C49F1A136172}" dt="2026-03-07T15:43:13.192" v="1648" actId="1076"/>
        <pc:sldMkLst>
          <pc:docMk/>
          <pc:sldMk cId="0" sldId="284"/>
        </pc:sldMkLst>
        <pc:spChg chg="mod">
          <ac:chgData name="Lisa Crook" userId="3941c96b-97c0-46e6-aec5-0c11b63a9355" providerId="ADAL" clId="{B83FE4ED-988D-46CD-BECB-C49F1A136172}" dt="2026-03-07T15:01:27.642" v="759" actId="27636"/>
          <ac:spMkLst>
            <pc:docMk/>
            <pc:sldMk cId="0" sldId="284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2:02.303" v="1637" actId="20577"/>
          <ac:spMkLst>
            <pc:docMk/>
            <pc:sldMk cId="0" sldId="284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3:09.329" v="1647" actId="20577"/>
          <ac:spMkLst>
            <pc:docMk/>
            <pc:sldMk cId="0" sldId="284"/>
            <ac:spMk id="7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42:22.735" v="1639" actId="1076"/>
          <ac:picMkLst>
            <pc:docMk/>
            <pc:sldMk cId="0" sldId="284"/>
            <ac:picMk id="9" creationId="{74931638-E6C1-445A-FCEC-269C579F9A09}"/>
          </ac:picMkLst>
        </pc:picChg>
        <pc:picChg chg="add mod">
          <ac:chgData name="Lisa Crook" userId="3941c96b-97c0-46e6-aec5-0c11b63a9355" providerId="ADAL" clId="{B83FE4ED-988D-46CD-BECB-C49F1A136172}" dt="2026-03-07T15:43:13.192" v="1648" actId="1076"/>
          <ac:picMkLst>
            <pc:docMk/>
            <pc:sldMk cId="0" sldId="284"/>
            <ac:picMk id="11" creationId="{2D40C5E7-F0A9-5A13-5C8A-116AE61A20F6}"/>
          </ac:picMkLst>
        </pc:picChg>
      </pc:sldChg>
      <pc:sldChg chg="addSp modSp mod">
        <pc:chgData name="Lisa Crook" userId="3941c96b-97c0-46e6-aec5-0c11b63a9355" providerId="ADAL" clId="{B83FE4ED-988D-46CD-BECB-C49F1A136172}" dt="2026-03-07T15:46:25.053" v="1712" actId="1076"/>
        <pc:sldMkLst>
          <pc:docMk/>
          <pc:sldMk cId="0" sldId="285"/>
        </pc:sldMkLst>
        <pc:spChg chg="mod">
          <ac:chgData name="Lisa Crook" userId="3941c96b-97c0-46e6-aec5-0c11b63a9355" providerId="ADAL" clId="{B83FE4ED-988D-46CD-BECB-C49F1A136172}" dt="2026-03-07T15:01:27.642" v="760" actId="27636"/>
          <ac:spMkLst>
            <pc:docMk/>
            <pc:sldMk cId="0" sldId="285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3:48.100" v="1656" actId="20577"/>
          <ac:spMkLst>
            <pc:docMk/>
            <pc:sldMk cId="0" sldId="285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3:56.255" v="1668" actId="20577"/>
          <ac:spMkLst>
            <pc:docMk/>
            <pc:sldMk cId="0" sldId="285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4:16.870" v="1679" actId="20577"/>
          <ac:spMkLst>
            <pc:docMk/>
            <pc:sldMk cId="0" sldId="285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4:36.640" v="1690" actId="20577"/>
          <ac:spMkLst>
            <pc:docMk/>
            <pc:sldMk cId="0" sldId="285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5:13.161" v="1699" actId="20577"/>
          <ac:spMkLst>
            <pc:docMk/>
            <pc:sldMk cId="0" sldId="285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5:40.256" v="1710" actId="20577"/>
          <ac:spMkLst>
            <pc:docMk/>
            <pc:sldMk cId="0" sldId="285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43:50.955" v="1657" actId="1076"/>
          <ac:picMkLst>
            <pc:docMk/>
            <pc:sldMk cId="0" sldId="285"/>
            <ac:picMk id="10" creationId="{D9E0762E-54DE-5481-F2AD-3B15D1F386C3}"/>
          </ac:picMkLst>
        </pc:picChg>
        <pc:picChg chg="add mod">
          <ac:chgData name="Lisa Crook" userId="3941c96b-97c0-46e6-aec5-0c11b63a9355" providerId="ADAL" clId="{B83FE4ED-988D-46CD-BECB-C49F1A136172}" dt="2026-03-07T15:44:13.796" v="1670" actId="1076"/>
          <ac:picMkLst>
            <pc:docMk/>
            <pc:sldMk cId="0" sldId="285"/>
            <ac:picMk id="12" creationId="{0D0F21A5-D018-615B-0105-4A50EFE4273A}"/>
          </ac:picMkLst>
        </pc:picChg>
        <pc:picChg chg="add mod">
          <ac:chgData name="Lisa Crook" userId="3941c96b-97c0-46e6-aec5-0c11b63a9355" providerId="ADAL" clId="{B83FE4ED-988D-46CD-BECB-C49F1A136172}" dt="2026-03-07T15:44:34.434" v="1681" actId="1076"/>
          <ac:picMkLst>
            <pc:docMk/>
            <pc:sldMk cId="0" sldId="285"/>
            <ac:picMk id="14" creationId="{575A8199-F33D-EBEF-669B-CA0B186224AA}"/>
          </ac:picMkLst>
        </pc:picChg>
        <pc:picChg chg="add mod">
          <ac:chgData name="Lisa Crook" userId="3941c96b-97c0-46e6-aec5-0c11b63a9355" providerId="ADAL" clId="{B83FE4ED-988D-46CD-BECB-C49F1A136172}" dt="2026-03-07T15:45:10.592" v="1692" actId="1076"/>
          <ac:picMkLst>
            <pc:docMk/>
            <pc:sldMk cId="0" sldId="285"/>
            <ac:picMk id="16" creationId="{008FDB81-C3CD-8540-111E-D36EC3B1D853}"/>
          </ac:picMkLst>
        </pc:picChg>
        <pc:picChg chg="add mod">
          <ac:chgData name="Lisa Crook" userId="3941c96b-97c0-46e6-aec5-0c11b63a9355" providerId="ADAL" clId="{B83FE4ED-988D-46CD-BECB-C49F1A136172}" dt="2026-03-07T15:45:36.859" v="1701" actId="1076"/>
          <ac:picMkLst>
            <pc:docMk/>
            <pc:sldMk cId="0" sldId="285"/>
            <ac:picMk id="18" creationId="{62D4C2CD-0BBB-63B9-F314-09D48C863B67}"/>
          </ac:picMkLst>
        </pc:picChg>
        <pc:picChg chg="add mod">
          <ac:chgData name="Lisa Crook" userId="3941c96b-97c0-46e6-aec5-0c11b63a9355" providerId="ADAL" clId="{B83FE4ED-988D-46CD-BECB-C49F1A136172}" dt="2026-03-07T15:46:25.053" v="1712" actId="1076"/>
          <ac:picMkLst>
            <pc:docMk/>
            <pc:sldMk cId="0" sldId="285"/>
            <ac:picMk id="20" creationId="{245262A0-97EF-E2C7-DB99-7E3CF7EF24FA}"/>
          </ac:picMkLst>
        </pc:picChg>
      </pc:sldChg>
      <pc:sldChg chg="addSp modSp mod">
        <pc:chgData name="Lisa Crook" userId="3941c96b-97c0-46e6-aec5-0c11b63a9355" providerId="ADAL" clId="{B83FE4ED-988D-46CD-BECB-C49F1A136172}" dt="2026-03-07T15:48:28.093" v="1767" actId="1076"/>
        <pc:sldMkLst>
          <pc:docMk/>
          <pc:sldMk cId="0" sldId="286"/>
        </pc:sldMkLst>
        <pc:spChg chg="mod">
          <ac:chgData name="Lisa Crook" userId="3941c96b-97c0-46e6-aec5-0c11b63a9355" providerId="ADAL" clId="{B83FE4ED-988D-46CD-BECB-C49F1A136172}" dt="2026-03-07T15:01:27.657" v="761" actId="27636"/>
          <ac:spMkLst>
            <pc:docMk/>
            <pc:sldMk cId="0" sldId="286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6:33.854" v="1720" actId="20577"/>
          <ac:spMkLst>
            <pc:docMk/>
            <pc:sldMk cId="0" sldId="286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6:53.698" v="1731" actId="20577"/>
          <ac:spMkLst>
            <pc:docMk/>
            <pc:sldMk cId="0" sldId="286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7:16.286" v="1743" actId="20577"/>
          <ac:spMkLst>
            <pc:docMk/>
            <pc:sldMk cId="0" sldId="286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7:45.804" v="1756" actId="20577"/>
          <ac:spMkLst>
            <pc:docMk/>
            <pc:sldMk cId="0" sldId="286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8:06.997" v="1765" actId="20577"/>
          <ac:spMkLst>
            <pc:docMk/>
            <pc:sldMk cId="0" sldId="286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46:50.895" v="1722" actId="1076"/>
          <ac:picMkLst>
            <pc:docMk/>
            <pc:sldMk cId="0" sldId="286"/>
            <ac:picMk id="10" creationId="{923D7F4B-D4C0-117F-29A0-29A0859FCB44}"/>
          </ac:picMkLst>
        </pc:picChg>
        <pc:picChg chg="add mod">
          <ac:chgData name="Lisa Crook" userId="3941c96b-97c0-46e6-aec5-0c11b63a9355" providerId="ADAL" clId="{B83FE4ED-988D-46CD-BECB-C49F1A136172}" dt="2026-03-07T15:47:13.825" v="1734" actId="14100"/>
          <ac:picMkLst>
            <pc:docMk/>
            <pc:sldMk cId="0" sldId="286"/>
            <ac:picMk id="12" creationId="{C634A57C-76CF-4BDB-B43C-416AAFD313F4}"/>
          </ac:picMkLst>
        </pc:picChg>
        <pc:picChg chg="add mod">
          <ac:chgData name="Lisa Crook" userId="3941c96b-97c0-46e6-aec5-0c11b63a9355" providerId="ADAL" clId="{B83FE4ED-988D-46CD-BECB-C49F1A136172}" dt="2026-03-07T15:47:42.958" v="1747" actId="14100"/>
          <ac:picMkLst>
            <pc:docMk/>
            <pc:sldMk cId="0" sldId="286"/>
            <ac:picMk id="14" creationId="{0BF53507-68BB-FCED-305D-ECAD77296DAB}"/>
          </ac:picMkLst>
        </pc:picChg>
        <pc:picChg chg="add mod">
          <ac:chgData name="Lisa Crook" userId="3941c96b-97c0-46e6-aec5-0c11b63a9355" providerId="ADAL" clId="{B83FE4ED-988D-46CD-BECB-C49F1A136172}" dt="2026-03-07T15:48:03.751" v="1758" actId="1076"/>
          <ac:picMkLst>
            <pc:docMk/>
            <pc:sldMk cId="0" sldId="286"/>
            <ac:picMk id="16" creationId="{9A63E3F3-E150-E177-181D-84A26EE9E31B}"/>
          </ac:picMkLst>
        </pc:picChg>
        <pc:picChg chg="add mod">
          <ac:chgData name="Lisa Crook" userId="3941c96b-97c0-46e6-aec5-0c11b63a9355" providerId="ADAL" clId="{B83FE4ED-988D-46CD-BECB-C49F1A136172}" dt="2026-03-07T15:48:28.093" v="1767" actId="1076"/>
          <ac:picMkLst>
            <pc:docMk/>
            <pc:sldMk cId="0" sldId="286"/>
            <ac:picMk id="18" creationId="{BACE8B6D-513F-01F6-D9D1-9451F4AB3F33}"/>
          </ac:picMkLst>
        </pc:picChg>
      </pc:sldChg>
      <pc:sldChg chg="addSp modSp mod">
        <pc:chgData name="Lisa Crook" userId="3941c96b-97c0-46e6-aec5-0c11b63a9355" providerId="ADAL" clId="{B83FE4ED-988D-46CD-BECB-C49F1A136172}" dt="2026-03-07T15:51:29.306" v="1853" actId="1076"/>
        <pc:sldMkLst>
          <pc:docMk/>
          <pc:sldMk cId="0" sldId="287"/>
        </pc:sldMkLst>
        <pc:spChg chg="mod">
          <ac:chgData name="Lisa Crook" userId="3941c96b-97c0-46e6-aec5-0c11b63a9355" providerId="ADAL" clId="{B83FE4ED-988D-46CD-BECB-C49F1A136172}" dt="2026-03-07T15:01:27.657" v="762" actId="27636"/>
          <ac:spMkLst>
            <pc:docMk/>
            <pc:sldMk cId="0" sldId="287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8:35.975" v="1777" actId="20577"/>
          <ac:spMkLst>
            <pc:docMk/>
            <pc:sldMk cId="0" sldId="287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8:58.665" v="1789" actId="20577"/>
          <ac:spMkLst>
            <pc:docMk/>
            <pc:sldMk cId="0" sldId="287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9:38.224" v="1799" actId="20577"/>
          <ac:spMkLst>
            <pc:docMk/>
            <pc:sldMk cId="0" sldId="287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49:46.450" v="1813" actId="20577"/>
          <ac:spMkLst>
            <pc:docMk/>
            <pc:sldMk cId="0" sldId="287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0:13.618" v="1827" actId="20577"/>
          <ac:spMkLst>
            <pc:docMk/>
            <pc:sldMk cId="0" sldId="287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0:34.107" v="1837" actId="20577"/>
          <ac:spMkLst>
            <pc:docMk/>
            <pc:sldMk cId="0" sldId="287"/>
            <ac:spMk id="8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1:06.023" v="1851" actId="20577"/>
          <ac:spMkLst>
            <pc:docMk/>
            <pc:sldMk cId="0" sldId="287"/>
            <ac:spMk id="9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48:55.725" v="1779" actId="1076"/>
          <ac:picMkLst>
            <pc:docMk/>
            <pc:sldMk cId="0" sldId="287"/>
            <ac:picMk id="11" creationId="{F5AEBDB7-7DC8-453E-7DC3-5896484AE60C}"/>
          </ac:picMkLst>
        </pc:picChg>
        <pc:picChg chg="add mod">
          <ac:chgData name="Lisa Crook" userId="3941c96b-97c0-46e6-aec5-0c11b63a9355" providerId="ADAL" clId="{B83FE4ED-988D-46CD-BECB-C49F1A136172}" dt="2026-03-07T15:49:18.634" v="1791" actId="1076"/>
          <ac:picMkLst>
            <pc:docMk/>
            <pc:sldMk cId="0" sldId="287"/>
            <ac:picMk id="13" creationId="{4F4260B8-BDB9-3ABE-6421-337726A60804}"/>
          </ac:picMkLst>
        </pc:picChg>
        <pc:picChg chg="add mod">
          <ac:chgData name="Lisa Crook" userId="3941c96b-97c0-46e6-aec5-0c11b63a9355" providerId="ADAL" clId="{B83FE4ED-988D-46CD-BECB-C49F1A136172}" dt="2026-03-07T15:49:42.768" v="1801" actId="1076"/>
          <ac:picMkLst>
            <pc:docMk/>
            <pc:sldMk cId="0" sldId="287"/>
            <ac:picMk id="15" creationId="{F51C6103-FF4A-D4EE-9AE2-F69D11A3C07E}"/>
          </ac:picMkLst>
        </pc:picChg>
        <pc:picChg chg="add mod">
          <ac:chgData name="Lisa Crook" userId="3941c96b-97c0-46e6-aec5-0c11b63a9355" providerId="ADAL" clId="{B83FE4ED-988D-46CD-BECB-C49F1A136172}" dt="2026-03-07T15:50:10.657" v="1815" actId="1076"/>
          <ac:picMkLst>
            <pc:docMk/>
            <pc:sldMk cId="0" sldId="287"/>
            <ac:picMk id="17" creationId="{A8F90805-48DF-8732-472B-117BC0C8A993}"/>
          </ac:picMkLst>
        </pc:picChg>
        <pc:picChg chg="add mod">
          <ac:chgData name="Lisa Crook" userId="3941c96b-97c0-46e6-aec5-0c11b63a9355" providerId="ADAL" clId="{B83FE4ED-988D-46CD-BECB-C49F1A136172}" dt="2026-03-07T15:50:31.847" v="1829" actId="1076"/>
          <ac:picMkLst>
            <pc:docMk/>
            <pc:sldMk cId="0" sldId="287"/>
            <ac:picMk id="19" creationId="{9299A8C7-5221-B3D5-715A-6803DB77B645}"/>
          </ac:picMkLst>
        </pc:picChg>
        <pc:picChg chg="add mod">
          <ac:chgData name="Lisa Crook" userId="3941c96b-97c0-46e6-aec5-0c11b63a9355" providerId="ADAL" clId="{B83FE4ED-988D-46CD-BECB-C49F1A136172}" dt="2026-03-07T15:51:01.478" v="1839" actId="1076"/>
          <ac:picMkLst>
            <pc:docMk/>
            <pc:sldMk cId="0" sldId="287"/>
            <ac:picMk id="21" creationId="{C4CAD372-8259-2C9D-ED95-4A6D2519A997}"/>
          </ac:picMkLst>
        </pc:picChg>
        <pc:picChg chg="add mod">
          <ac:chgData name="Lisa Crook" userId="3941c96b-97c0-46e6-aec5-0c11b63a9355" providerId="ADAL" clId="{B83FE4ED-988D-46CD-BECB-C49F1A136172}" dt="2026-03-07T15:51:29.306" v="1853" actId="1076"/>
          <ac:picMkLst>
            <pc:docMk/>
            <pc:sldMk cId="0" sldId="287"/>
            <ac:picMk id="23" creationId="{A6D2254C-55D0-45E9-58CD-9E29F67117C7}"/>
          </ac:picMkLst>
        </pc:picChg>
      </pc:sldChg>
      <pc:sldChg chg="addSp modSp mod">
        <pc:chgData name="Lisa Crook" userId="3941c96b-97c0-46e6-aec5-0c11b63a9355" providerId="ADAL" clId="{B83FE4ED-988D-46CD-BECB-C49F1A136172}" dt="2026-03-07T15:54:27.964" v="1916" actId="1076"/>
        <pc:sldMkLst>
          <pc:docMk/>
          <pc:sldMk cId="0" sldId="288"/>
        </pc:sldMkLst>
        <pc:spChg chg="mod">
          <ac:chgData name="Lisa Crook" userId="3941c96b-97c0-46e6-aec5-0c11b63a9355" providerId="ADAL" clId="{B83FE4ED-988D-46CD-BECB-C49F1A136172}" dt="2026-03-07T15:01:27.673" v="763" actId="27636"/>
          <ac:spMkLst>
            <pc:docMk/>
            <pc:sldMk cId="0" sldId="288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1:46.930" v="1871" actId="20577"/>
          <ac:spMkLst>
            <pc:docMk/>
            <pc:sldMk cId="0" sldId="288"/>
            <ac:spMk id="3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1:41.553" v="1862" actId="20577"/>
          <ac:spMkLst>
            <pc:docMk/>
            <pc:sldMk cId="0" sldId="288"/>
            <ac:spMk id="4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2:51.697" v="1887" actId="20577"/>
          <ac:spMkLst>
            <pc:docMk/>
            <pc:sldMk cId="0" sldId="288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3:12.478" v="1896" actId="20577"/>
          <ac:spMkLst>
            <pc:docMk/>
            <pc:sldMk cId="0" sldId="288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3:33.651" v="1905" actId="20577"/>
          <ac:spMkLst>
            <pc:docMk/>
            <pc:sldMk cId="0" sldId="288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3:56.300" v="1914" actId="20577"/>
          <ac:spMkLst>
            <pc:docMk/>
            <pc:sldMk cId="0" sldId="288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52:44.766" v="1879" actId="1076"/>
          <ac:picMkLst>
            <pc:docMk/>
            <pc:sldMk cId="0" sldId="288"/>
            <ac:picMk id="10" creationId="{C826009D-DBB2-9D58-A8B5-C912FB3F6A46}"/>
          </ac:picMkLst>
        </pc:picChg>
        <pc:picChg chg="add mod">
          <ac:chgData name="Lisa Crook" userId="3941c96b-97c0-46e6-aec5-0c11b63a9355" providerId="ADAL" clId="{B83FE4ED-988D-46CD-BECB-C49F1A136172}" dt="2026-03-07T15:52:48.238" v="1880" actId="1076"/>
          <ac:picMkLst>
            <pc:docMk/>
            <pc:sldMk cId="0" sldId="288"/>
            <ac:picMk id="12" creationId="{40B80AE7-B5B7-48B7-2C6A-BBDA61A6AF03}"/>
          </ac:picMkLst>
        </pc:picChg>
        <pc:picChg chg="add mod">
          <ac:chgData name="Lisa Crook" userId="3941c96b-97c0-46e6-aec5-0c11b63a9355" providerId="ADAL" clId="{B83FE4ED-988D-46CD-BECB-C49F1A136172}" dt="2026-03-07T15:53:10.292" v="1889" actId="1076"/>
          <ac:picMkLst>
            <pc:docMk/>
            <pc:sldMk cId="0" sldId="288"/>
            <ac:picMk id="14" creationId="{1FB1354D-97A4-E701-44D7-F3E904D4438A}"/>
          </ac:picMkLst>
        </pc:picChg>
        <pc:picChg chg="add mod">
          <ac:chgData name="Lisa Crook" userId="3941c96b-97c0-46e6-aec5-0c11b63a9355" providerId="ADAL" clId="{B83FE4ED-988D-46CD-BECB-C49F1A136172}" dt="2026-03-07T15:53:31.113" v="1898" actId="1076"/>
          <ac:picMkLst>
            <pc:docMk/>
            <pc:sldMk cId="0" sldId="288"/>
            <ac:picMk id="16" creationId="{3AE82C59-2FB6-3384-FF38-897DA4B5CC33}"/>
          </ac:picMkLst>
        </pc:picChg>
        <pc:picChg chg="add mod">
          <ac:chgData name="Lisa Crook" userId="3941c96b-97c0-46e6-aec5-0c11b63a9355" providerId="ADAL" clId="{B83FE4ED-988D-46CD-BECB-C49F1A136172}" dt="2026-03-07T15:53:53.823" v="1907" actId="1076"/>
          <ac:picMkLst>
            <pc:docMk/>
            <pc:sldMk cId="0" sldId="288"/>
            <ac:picMk id="18" creationId="{24D5F892-094C-D46C-CFE3-9191394EB442}"/>
          </ac:picMkLst>
        </pc:picChg>
        <pc:picChg chg="add mod">
          <ac:chgData name="Lisa Crook" userId="3941c96b-97c0-46e6-aec5-0c11b63a9355" providerId="ADAL" clId="{B83FE4ED-988D-46CD-BECB-C49F1A136172}" dt="2026-03-07T15:54:27.964" v="1916" actId="1076"/>
          <ac:picMkLst>
            <pc:docMk/>
            <pc:sldMk cId="0" sldId="288"/>
            <ac:picMk id="20" creationId="{2FA80C59-6A6C-7F74-C2A6-70025B9B2F70}"/>
          </ac:picMkLst>
        </pc:picChg>
      </pc:sldChg>
      <pc:sldChg chg="addSp modSp mod">
        <pc:chgData name="Lisa Crook" userId="3941c96b-97c0-46e6-aec5-0c11b63a9355" providerId="ADAL" clId="{B83FE4ED-988D-46CD-BECB-C49F1A136172}" dt="2026-03-07T15:56:07.754" v="1961" actId="1076"/>
        <pc:sldMkLst>
          <pc:docMk/>
          <pc:sldMk cId="0" sldId="289"/>
        </pc:sldMkLst>
        <pc:spChg chg="mod">
          <ac:chgData name="Lisa Crook" userId="3941c96b-97c0-46e6-aec5-0c11b63a9355" providerId="ADAL" clId="{B83FE4ED-988D-46CD-BECB-C49F1A136172}" dt="2026-03-07T15:01:27.673" v="764" actId="27636"/>
          <ac:spMkLst>
            <pc:docMk/>
            <pc:sldMk cId="0" sldId="289"/>
            <ac:spMk id="2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4:33.500" v="1925" actId="20577"/>
          <ac:spMkLst>
            <pc:docMk/>
            <pc:sldMk cId="0" sldId="289"/>
            <ac:spMk id="5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4:53.183" v="1936" actId="20577"/>
          <ac:spMkLst>
            <pc:docMk/>
            <pc:sldMk cId="0" sldId="289"/>
            <ac:spMk id="6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5:34.913" v="1946" actId="20577"/>
          <ac:spMkLst>
            <pc:docMk/>
            <pc:sldMk cId="0" sldId="289"/>
            <ac:spMk id="7" creationId="{00000000-0000-0000-0000-000000000000}"/>
          </ac:spMkLst>
        </pc:spChg>
        <pc:spChg chg="mod">
          <ac:chgData name="Lisa Crook" userId="3941c96b-97c0-46e6-aec5-0c11b63a9355" providerId="ADAL" clId="{B83FE4ED-988D-46CD-BECB-C49F1A136172}" dt="2026-03-07T15:55:41.209" v="1957" actId="20577"/>
          <ac:spMkLst>
            <pc:docMk/>
            <pc:sldMk cId="0" sldId="289"/>
            <ac:spMk id="8" creationId="{00000000-0000-0000-0000-000000000000}"/>
          </ac:spMkLst>
        </pc:spChg>
        <pc:picChg chg="add mod">
          <ac:chgData name="Lisa Crook" userId="3941c96b-97c0-46e6-aec5-0c11b63a9355" providerId="ADAL" clId="{B83FE4ED-988D-46CD-BECB-C49F1A136172}" dt="2026-03-07T15:54:50.760" v="1927" actId="1076"/>
          <ac:picMkLst>
            <pc:docMk/>
            <pc:sldMk cId="0" sldId="289"/>
            <ac:picMk id="10" creationId="{D19E9F66-AC21-4548-7B91-282CF6C3960D}"/>
          </ac:picMkLst>
        </pc:picChg>
        <pc:picChg chg="add mod">
          <ac:chgData name="Lisa Crook" userId="3941c96b-97c0-46e6-aec5-0c11b63a9355" providerId="ADAL" clId="{B83FE4ED-988D-46CD-BECB-C49F1A136172}" dt="2026-03-07T15:55:12.062" v="1938" actId="1076"/>
          <ac:picMkLst>
            <pc:docMk/>
            <pc:sldMk cId="0" sldId="289"/>
            <ac:picMk id="12" creationId="{13F2CA5A-B7E6-467C-2C73-9629D3A83491}"/>
          </ac:picMkLst>
        </pc:picChg>
        <pc:picChg chg="add mod">
          <ac:chgData name="Lisa Crook" userId="3941c96b-97c0-46e6-aec5-0c11b63a9355" providerId="ADAL" clId="{B83FE4ED-988D-46CD-BECB-C49F1A136172}" dt="2026-03-07T15:55:37.197" v="1947" actId="1076"/>
          <ac:picMkLst>
            <pc:docMk/>
            <pc:sldMk cId="0" sldId="289"/>
            <ac:picMk id="14" creationId="{602CD1B3-1E68-F557-5FEC-93C71D4AEFE4}"/>
          </ac:picMkLst>
        </pc:picChg>
        <pc:picChg chg="add mod">
          <ac:chgData name="Lisa Crook" userId="3941c96b-97c0-46e6-aec5-0c11b63a9355" providerId="ADAL" clId="{B83FE4ED-988D-46CD-BECB-C49F1A136172}" dt="2026-03-07T15:56:07.754" v="1961" actId="1076"/>
          <ac:picMkLst>
            <pc:docMk/>
            <pc:sldMk cId="0" sldId="289"/>
            <ac:picMk id="16" creationId="{DC1A7E2B-C040-1414-2358-79EC373A9A2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7" Type="http://schemas.openxmlformats.org/officeDocument/2006/relationships/image" Target="../media/image137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6.png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52.png"/><Relationship Id="rId7" Type="http://schemas.openxmlformats.org/officeDocument/2006/relationships/image" Target="../media/image156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5.png"/><Relationship Id="rId5" Type="http://schemas.openxmlformats.org/officeDocument/2006/relationships/image" Target="../media/image154.png"/><Relationship Id="rId4" Type="http://schemas.openxmlformats.org/officeDocument/2006/relationships/image" Target="../media/image1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2.png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Owl Babies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🦉  owl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👶  baby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👩  mummy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🌳  tree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41776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🌙  night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😟  worried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39056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🚶  alone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17189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</a:t>
            </a:r>
            <a:r>
              <a:rPr sz="4000" dirty="0"/>
              <a:t>safe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57607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↩️  return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D15693A-A8BB-82C5-7125-4A8A7D87B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5313027"/>
            <a:ext cx="7620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Owl Babies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711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branch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86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woods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8145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feathers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3618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moonlight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8184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anxious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90335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relieved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88213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comfort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315823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disappear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DE4C4E-DA02-1B5A-7272-9BE9F5E55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91921"/>
            <a:ext cx="781050" cy="600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6CECCC3-0D8F-349A-08D8-670011E5D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0" y="1933575"/>
            <a:ext cx="647700" cy="5810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FAFB35-635A-5CEC-E571-3C79FE789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2471351"/>
            <a:ext cx="800100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ECA0282-F178-889A-3099-1D9DB4ABD2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62" y="3060371"/>
            <a:ext cx="600075" cy="5905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8F27BC4-8281-57F5-4297-F0B6599DF6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74" y="3589833"/>
            <a:ext cx="704850" cy="6381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510ACC9-1F9A-E7C8-E664-8C32694AD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174" y="4166096"/>
            <a:ext cx="800100" cy="58102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0DA7FD-3A7C-F41E-96FA-A458BD4E87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174" y="4637520"/>
            <a:ext cx="866775" cy="6477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00E4F9F-9C4B-000C-5E1E-8F07916B75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9649" y="5397246"/>
            <a:ext cx="876300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People Who Help Us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🩺  doctor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👩‍⚕️  nurse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👮  police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🔥  fire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🚨  emergency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679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rescue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👕  uniform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1A2293-D6A3-8563-7CBA-65D17C4D9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163943"/>
            <a:ext cx="8096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People Who Help Us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3233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firefighter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33048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paramedic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6997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builder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58681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community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437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protect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40026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 </a:t>
            </a:r>
            <a:r>
              <a:rPr sz="4000" dirty="0"/>
              <a:t>responsibility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9004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prevent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DD13E3-BFFF-8CA6-47DB-ECD289D8D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" y="1388358"/>
            <a:ext cx="838200" cy="590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70103E-7885-0F05-1BED-6F0F10D01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652" y="2020113"/>
            <a:ext cx="762000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89CBD9-9BC5-FEB1-1641-05146CDE9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652" y="2478209"/>
            <a:ext cx="809625" cy="6381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86D2EB-92F3-8087-FE91-F35B3C262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127" y="3029382"/>
            <a:ext cx="771525" cy="6286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D3CA241-73AF-60DC-30C3-7859516897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754" y="3568497"/>
            <a:ext cx="809625" cy="647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A4990E6-CA3D-64C3-CFA8-5A1629C8B0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229" y="4087044"/>
            <a:ext cx="819150" cy="6477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7F3600F-F803-1269-B605-BEDB01C0A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652" y="4744587"/>
            <a:ext cx="714375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Goldilocks and the Three Bears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🐻  bear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🪑  chair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🛏  bed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🔥  hot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❄️  cold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5854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cottage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5131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inside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31630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surprised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3C14DB-5455-B3AA-341E-26A924342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" y="4154799"/>
            <a:ext cx="781050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B77D6B-72DA-BAEE-1211-286515337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594" y="4722108"/>
            <a:ext cx="781050" cy="5905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1AA59D-E4B4-3732-AD5E-C3A54E0E8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100" y="5312658"/>
            <a:ext cx="752162" cy="8168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Goldilocks and the Three Bears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190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forest</a:t>
            </a:r>
            <a:endParaRPr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323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bowl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8392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medium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38426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investigate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5715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furious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38105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exhausted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3233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enormous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AAE6EC-21E4-801A-EE33-DFA0870E1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175" y="1455579"/>
            <a:ext cx="733425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D8FA2C-8E51-E3D7-FA55-4146D808B3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599" y="1931829"/>
            <a:ext cx="790575" cy="571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FE0C51-4060-5F36-986F-150D2A618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025" y="2468880"/>
            <a:ext cx="7905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539817-4645-2735-425A-71B69CD843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1" y="3105150"/>
            <a:ext cx="790576" cy="6040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5CC7DB4-CEF8-9A17-D6B0-6DD695200C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599" y="3554571"/>
            <a:ext cx="790575" cy="6000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C5A67-70A9-2789-47B5-E205B7E0F4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599" y="4167048"/>
            <a:ext cx="723900" cy="609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8F61932-4663-7B06-E242-72E282BD90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3175" y="4776648"/>
            <a:ext cx="838200" cy="6000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Three Little Pigs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🐖  pig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89994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wolf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13654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straw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1307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sticks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26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strong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922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weak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03453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build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EFB2FA-26B7-F351-9BC3-B0A931CBC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129" y="2012246"/>
            <a:ext cx="752475" cy="523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7F92FB-D4DD-1254-3DF2-D01E3891C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129" y="2465261"/>
            <a:ext cx="714375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FA7754-81EB-5277-2089-0A6220E13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454" y="3027236"/>
            <a:ext cx="819150" cy="581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FD2936-737D-262D-FB80-2069A9BD79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04" y="3626924"/>
            <a:ext cx="857250" cy="533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9C550D0-5432-453F-BECC-029B02AED7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595" y="4145846"/>
            <a:ext cx="809625" cy="5810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870F2F-36A4-2EDF-72E3-49462FBE1F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078" y="4757917"/>
            <a:ext cx="790575" cy="6667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Three Little Pigs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87444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chimney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336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village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2307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bricks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177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sturdy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9243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collapse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07327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construct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6602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escape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FFE7DC-9899-FB05-F40A-298D83D61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92" y="1371600"/>
            <a:ext cx="828675" cy="628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4644C0-FB28-05D7-CC94-FAC977097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417" y="1982013"/>
            <a:ext cx="704850" cy="6000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BF2518-465B-7323-58CE-DDDBDBC939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604" y="2506758"/>
            <a:ext cx="7524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81619C3-C57D-26A2-9550-453CCCFF5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17" y="3024335"/>
            <a:ext cx="847725" cy="6381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6CD865-B56F-0F29-221E-6E6D44C913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180" y="3495675"/>
            <a:ext cx="790575" cy="6191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2DB68B-A1FC-4934-BF98-A617C4D8DC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8992" y="4101909"/>
            <a:ext cx="819150" cy="6572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BAA1442-63DE-0DE9-6ADA-B1AA6AEB6C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047" y="4806494"/>
            <a:ext cx="7239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Christmas &amp; Nativity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👶  baby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90468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star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567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sheep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7956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gift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542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045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journey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5282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special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796493B-2450-BC66-88E1-78AF15B3B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94" y="1969326"/>
            <a:ext cx="819150" cy="600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445B7B-2195-27CC-EA63-A3F5C0120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594" y="2506980"/>
            <a:ext cx="733425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9465D81-3D62-05A8-41A7-51E9F539A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68" y="3063344"/>
            <a:ext cx="828675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AE5A8-776F-D64F-9EE5-887504B99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444" y="3612198"/>
            <a:ext cx="790575" cy="609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CAA33F-DBD7-BE07-4F3B-5C17696F76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442" y="4212653"/>
            <a:ext cx="800100" cy="6572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C70780C-008D-96A9-2605-BA69D87770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492" y="4816019"/>
            <a:ext cx="762000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Christmas &amp; Nativity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06789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shepherd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32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angel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7093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manger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484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miracle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6055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guide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8857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precious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3926133-CCA5-C9F2-24D8-EF565942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5" y="1386840"/>
            <a:ext cx="847725" cy="6381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53E1D7-639A-305F-3631-C915BC36C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25" y="2061198"/>
            <a:ext cx="790575" cy="6191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4AB8D40-AE91-0A76-6656-DE3BAAE2B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499" y="2628126"/>
            <a:ext cx="885825" cy="5238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6CCFF73-CDE3-EEE1-5422-109FDB0D1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850" y="3048381"/>
            <a:ext cx="704850" cy="6191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682556-E757-B527-F42D-55EFACB0DF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226" y="3618357"/>
            <a:ext cx="723900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4CD734F-7851-2855-CD81-88651D9C30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037" y="4238804"/>
            <a:ext cx="752475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Tiger Who Came to Tea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🐯  tiger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🍵  tea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🍰  cake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🥤  drink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570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hungry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2884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empty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09865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</a:t>
            </a:r>
            <a:r>
              <a:rPr sz="4000" dirty="0"/>
              <a:t>knock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B0FA40-C94F-5ED5-8935-55215231D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92" y="3650754"/>
            <a:ext cx="76200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8FB7244-86D2-A36C-2846-03ACB488E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606" y="4174064"/>
            <a:ext cx="800100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B3DB71-3850-4A68-A0F9-69023F0DDC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592" y="4792778"/>
            <a:ext cx="819150" cy="6572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Tiger Who Came to Tea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0903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cupboard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96162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café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6388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kitchen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689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devour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26082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astonished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82989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extraordinary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CA4469-C8AB-B4CF-5465-E3B30BA84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7315"/>
            <a:ext cx="838200" cy="5429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AAA5EA9-249C-494B-310C-C482BF226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883283"/>
            <a:ext cx="828675" cy="6286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2E184A-BD0B-573F-E0B0-99B2E509F0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650" y="2521128"/>
            <a:ext cx="742950" cy="609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3F10790-C270-E366-0BD3-42153D2378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50" y="3060573"/>
            <a:ext cx="771525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07F3AA1-F1FD-8CA9-53DB-CD5DD8BC75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325" y="3601084"/>
            <a:ext cx="676275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21C70A5-D739-3D78-D901-EF3689C5C6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50" y="4238804"/>
            <a:ext cx="733425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Very Hungry Caterpillar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🐛  caterpillar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🍎  apple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🍃  leaf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🥚  egg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5074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cocoon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178286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</a:t>
            </a:r>
            <a:r>
              <a:rPr sz="4000" dirty="0"/>
              <a:t> </a:t>
            </a:r>
            <a:r>
              <a:rPr lang="en-GB" sz="4000" dirty="0"/>
              <a:t>  </a:t>
            </a:r>
            <a:r>
              <a:rPr sz="4000" dirty="0"/>
              <a:t>tiny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545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hungry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721BF5-1743-8FDC-3D80-91939F90F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600557"/>
            <a:ext cx="824459" cy="5486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FE7DF6-9872-C746-5F55-858815738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759" y="4159180"/>
            <a:ext cx="800100" cy="619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E3B2706-8615-57A0-86DD-C369EE594A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580" y="4803636"/>
            <a:ext cx="857250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The Very Hungry Caterpillar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🦋  butterfly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🍉  fruit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05537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days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28128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transform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7184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lifecycle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57795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emerge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1533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hatch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B055CB-F5F3-5309-9B7F-E546BF943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545651"/>
            <a:ext cx="838200" cy="5048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6BC188-D5B5-89E5-D891-815D0D17F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034284"/>
            <a:ext cx="809625" cy="5810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9DBA5B-AD52-6FA0-CC37-90C51DA5B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25" y="3592247"/>
            <a:ext cx="752475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5AC0044-94B1-38B1-ED5A-3F0EAC8FED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87" y="4163949"/>
            <a:ext cx="81915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5CFE39-150E-44AE-ED68-9C150ACC1C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074" y="4818888"/>
            <a:ext cx="79057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Farmyard Hullabaloo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🐄  cow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🐖  pig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🦆  duck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94155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mud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🚜  tractor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233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field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👨‍🌾  farmer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02E1B3-18E7-C7D3-B94F-B91402B68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08" y="3163431"/>
            <a:ext cx="714375" cy="5619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E8BC7C-49C2-B472-A93A-0D70BE81A8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507" y="4232136"/>
            <a:ext cx="66367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Farmyard Hullabaloo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663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stable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0714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barn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31546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meadow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harvest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81359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pasture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9530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produce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E7A650-C5ED-D488-A9D0-3575DDC3A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47" y="1316921"/>
            <a:ext cx="704850" cy="6381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AC678B-D570-53F1-4007-532803B21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322" y="1941761"/>
            <a:ext cx="723900" cy="5619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4931E6-1F76-95AB-B85B-5113E90BC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322" y="2462593"/>
            <a:ext cx="695325" cy="6381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AE4157-8EAD-4735-2C74-977DAEBDF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081" y="3119437"/>
            <a:ext cx="771525" cy="6191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A44861-FA74-52F7-B255-1A7B4B7E6D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034" y="3725406"/>
            <a:ext cx="723900" cy="5524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89D1B1-9CF3-024C-F892-FE1F577570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8034" y="4304901"/>
            <a:ext cx="809625" cy="6000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Handa's Surprise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🍉  fruit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🧺  basket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🧑‍🤝‍🧑  friend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629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surprise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413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sweet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17924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soft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0F1630-5D65-8D21-4D60-B37C6E349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22" y="3122485"/>
            <a:ext cx="571500" cy="4667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EC4E3D-73DD-D22F-898F-254154A6F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330" y="3521964"/>
            <a:ext cx="685800" cy="571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85017E4-FF32-FD17-9CD1-46E5B6B70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22" y="4219182"/>
            <a:ext cx="6858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Handa's Surprise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4336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village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86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market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194322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path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795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tropical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93381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generous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7160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disappointed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1F9C34-5CD1-91C2-D817-D901DC3DF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134" y="1356678"/>
            <a:ext cx="6762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87772E-B1F2-C42F-E1CE-9D7A117F6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696" y="1999476"/>
            <a:ext cx="711172" cy="5457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D042F3D-5A21-21CD-2F30-3D6A91958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134" y="2514600"/>
            <a:ext cx="705234" cy="5792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6E82A14-8685-366F-7997-7585356659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3759" y="3093899"/>
            <a:ext cx="473394" cy="457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567C33F-C381-E57D-CF06-C7011EB8D3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696" y="3628151"/>
            <a:ext cx="695325" cy="5048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C5163E-B889-D2DE-3B89-6754FBA512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684" y="4241258"/>
            <a:ext cx="84772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Cleaning &amp; Recycling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📄  paper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🍾  bottle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🗑  bin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9139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</a:t>
            </a:r>
            <a:r>
              <a:rPr sz="4000" dirty="0"/>
              <a:t>reuse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58408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</a:t>
            </a:r>
            <a:r>
              <a:rPr sz="4000" dirty="0"/>
              <a:t>  sort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358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</a:t>
            </a:r>
            <a:r>
              <a:rPr sz="4000" dirty="0"/>
              <a:t> rubbish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CDFA58-81D5-288E-D36A-E81F18089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017520"/>
            <a:ext cx="645459" cy="5486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C60552-1B99-A20E-471B-34336D40B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941" y="3611493"/>
            <a:ext cx="714375" cy="571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590672-E00E-46A1-94F1-E6332DB23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334" y="4343647"/>
            <a:ext cx="77152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Cleaning &amp; Recycling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25281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cardboard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1307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glass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41436"/>
            <a:ext cx="21916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metal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6704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environment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368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reduce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2317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waste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6420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protect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274C3A-DD73-FBF3-3865-D1AC89502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417638"/>
            <a:ext cx="733425" cy="5429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06D62D-90F6-066E-5933-889DE8D85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74" y="1844199"/>
            <a:ext cx="828675" cy="6477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9D6018F-2E07-40FA-01E8-05C78710B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5" y="2463324"/>
            <a:ext cx="762000" cy="5905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1D07532-3BAB-2BCF-3F26-49334B481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3147993"/>
            <a:ext cx="74295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CDB876-EF54-DFD3-E186-65A7F60C0E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975" y="3694262"/>
            <a:ext cx="800100" cy="495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BCC789-CB2F-C164-A936-7E6F92F0CC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786" y="4169676"/>
            <a:ext cx="628650" cy="5715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B02DED3-AC93-29B9-BBD1-1328C2A394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127" y="4741176"/>
            <a:ext cx="819150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Enormous Turnip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839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turnip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88064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pull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72690"/>
            <a:ext cx="20185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help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3367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heavy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980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stuck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1245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</a:t>
            </a:r>
            <a:r>
              <a:rPr sz="4000" dirty="0"/>
              <a:t> teamwork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E65ACA4-AE68-8167-4A34-E63E6A279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797" y="1352550"/>
            <a:ext cx="742950" cy="5715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76CC42-8675-15E6-AE6D-C42F23F19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34" y="1962468"/>
            <a:ext cx="828675" cy="5905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5FAB2F-8691-8587-EEB2-021D814B0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33" y="2657614"/>
            <a:ext cx="828675" cy="5619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0069B20-A837-675E-3E5E-E91C0231E0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933" y="3122059"/>
            <a:ext cx="676275" cy="590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86CD7C-AF2F-DD95-2E3E-23594F653B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329" y="3672229"/>
            <a:ext cx="670412" cy="4931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C75284F-B6CE-0AD8-E319-8F9FA52ED7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882" y="4207943"/>
            <a:ext cx="86677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Enormous Turnip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18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garden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👨‍🌾  farmer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33505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vegetables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233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enormous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9902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effort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2415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cooperate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8462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strength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CAAF1C-52FD-D158-17B9-7487A9A65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555" y="1371600"/>
            <a:ext cx="78105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5196EB-662A-384D-7C02-F46D878D4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030" y="2622411"/>
            <a:ext cx="790575" cy="552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D2999D-97F1-88C5-13E9-8E7952F12B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030" y="3017520"/>
            <a:ext cx="9048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B79D4F2-A4A8-80BE-F547-26451F56D2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179" y="3553581"/>
            <a:ext cx="790575" cy="6286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37D1B21-9B3E-44EB-C413-FC1CDC8AB4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7753" y="4148894"/>
            <a:ext cx="733425" cy="5810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E67EBB3-8A95-EF4B-758C-99EDDCECD1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0129" y="4729919"/>
            <a:ext cx="80962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Naughty Bus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🚌  bus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🛣  road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2942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splash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870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naughty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034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crash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1788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chase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B9F13E-8FC7-937A-4B99-FB173288F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558" y="2579549"/>
            <a:ext cx="676275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6F1B87-1D40-45B1-8AE5-70F767783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58" y="3160574"/>
            <a:ext cx="742950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FB51B4-1DB5-5734-223D-1E7F1D93A6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49" y="3705790"/>
            <a:ext cx="733425" cy="4286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4EFBA0-C6F5-819F-06AC-BBC989BF2C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4257854"/>
            <a:ext cx="7620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Naughty Bus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4400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bridge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593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tunnel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333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traffic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3504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mischief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4793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accident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679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rescue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A90B7D-E470-F45E-4019-6F0394BFD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84" y="1410780"/>
            <a:ext cx="800100" cy="495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BC1AF9-E7DF-2282-BB34-7B9BF6954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43" y="1860360"/>
            <a:ext cx="771525" cy="7048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210BAD3-9324-5F1D-4985-206ABF115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784" y="2491740"/>
            <a:ext cx="885825" cy="533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46F4F5-87D1-84FD-82AD-F4F0117857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942" y="3007932"/>
            <a:ext cx="619125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F6C01F0-BAA1-4D26-CC6E-7ACF8B31DB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507" y="3702063"/>
            <a:ext cx="809625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00FEC52-A6B7-2990-968C-B5EC426C8A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743" y="4228008"/>
            <a:ext cx="771525" cy="6667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 Ride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🚆  train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426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track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4593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tunnel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077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journey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8664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fast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6139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0AC243-99AB-4559-8E19-351773C38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98911"/>
            <a:ext cx="828675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6319E0-AAA3-7697-BFD8-6D0C4023A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28" y="2554232"/>
            <a:ext cx="513128" cy="5371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2D8F79-D746-8639-D0D8-1BA132817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135" y="3113335"/>
            <a:ext cx="723900" cy="485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D060A39-AB91-F629-6A22-B60B25F86E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835" y="3598143"/>
            <a:ext cx="838200" cy="590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3BA68DD-B1DA-7555-1B62-3387B7FE93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3460" y="4174986"/>
            <a:ext cx="790575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 Ride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390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7177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ticket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92900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platform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978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depart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1165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arrive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55898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countryside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B89AEF1-1021-8ABE-295F-A8FFB11EF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57503"/>
            <a:ext cx="723900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04187E-657C-D9FD-86AE-EF65A4E6A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012112"/>
            <a:ext cx="809625" cy="533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9DFC4B1-512D-A786-040A-4725F3B5E0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248" y="2514600"/>
            <a:ext cx="605052" cy="5334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8609DE-337A-A5B7-8BE3-0FD49CE9C1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149" y="3066663"/>
            <a:ext cx="857250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FA9AAE0-E7EC-B06A-76D7-80E31E5EF9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795" y="3654335"/>
            <a:ext cx="742855" cy="5123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A872890-9C9F-4693-2637-8C7A002EE7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066" y="4204704"/>
            <a:ext cx="64770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Whatever Next!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🚀  rocket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🌙  moon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🐻  bear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pretend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2379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adventure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36FCA8-B731-8B17-295B-380BF9467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" y="3138487"/>
            <a:ext cx="752475" cy="5810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D72084-B212-2566-1865-B43057E8B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52" y="3738562"/>
            <a:ext cx="876300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Whatever Next!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1309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astronaut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5832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helmet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1345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picnic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628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explore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69336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mission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219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discover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74F01C-DD20-E074-2A3C-063B2F043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466" y="1294448"/>
            <a:ext cx="600075" cy="600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DDAFC1-957D-8247-31D9-CD5F547B6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315" y="1807032"/>
            <a:ext cx="714375" cy="619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0DC65F-5922-E069-6427-2ABFECBA0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91" y="2456688"/>
            <a:ext cx="628650" cy="5810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BD4CC5-7487-8012-C6B1-2AA64F5047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943" y="2995422"/>
            <a:ext cx="752475" cy="6477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FBB2CE-F929-F0E8-D527-F4AEFCBA3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314" y="3661410"/>
            <a:ext cx="828675" cy="5810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A3201B-555F-F5FA-D0B1-81A69A016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863" y="4224516"/>
            <a:ext cx="733425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Commotion in the Ocean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🐟  fish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🦀  crab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🌊  sea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0963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splash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883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wave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931638-E6C1-445A-FCEC-269C579F9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413" y="3134487"/>
            <a:ext cx="742950" cy="552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40C5E7-F0A9-5A13-5C8A-116AE61A2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288" y="3705225"/>
            <a:ext cx="600075" cy="5524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Commotion in the Ocean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octopus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3490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shark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12237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coral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8615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habitat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5365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camouflage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86110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creature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E0762E-54DE-5481-F2AD-3B15D1F38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95603"/>
            <a:ext cx="733425" cy="628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0F21A5-D018-615B-0105-4A50EFE42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99" y="2048256"/>
            <a:ext cx="809625" cy="419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5A8199-F33D-EBEF-669B-CA0B18622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799" y="2465463"/>
            <a:ext cx="619125" cy="5619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08FDB81-C3CD-8540-111E-D36EC3B1D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799" y="3017520"/>
            <a:ext cx="695325" cy="6477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D4C2CD-0BBB-63B9-F314-09D48C863B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748" y="3646384"/>
            <a:ext cx="733425" cy="6381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45262A0-97EF-E2C7-DB99-7E3CF7EF24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3474" y="4334890"/>
            <a:ext cx="628650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Seaside Experience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19768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🌊  sea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5025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bucket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36314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windy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0963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splash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4721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collect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3D7F4B-D4C0-117F-29A0-29A0859FC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4071"/>
            <a:ext cx="695325" cy="600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34A57C-76CF-4BDB-B43C-416AAFD3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711" y="2585136"/>
            <a:ext cx="730444" cy="5913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F53507-68BB-FCED-305D-ECAD77296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028" y="3128189"/>
            <a:ext cx="466690" cy="4379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63E3F3-E150-E177-181D-84A26EE9E3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7623" y="3578352"/>
            <a:ext cx="571500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CE8B6D-513F-01F6-D9D1-9451F4AB3F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7623" y="4274046"/>
            <a:ext cx="78105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Seaside Experience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1787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coast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316625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rockpool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04414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 </a:t>
            </a:r>
            <a:r>
              <a:rPr sz="4000" dirty="0"/>
              <a:t>pier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0361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tide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984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shore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927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explore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7574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protect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AEBDB7-7DC8-453E-7DC3-5896484AE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223" y="1353693"/>
            <a:ext cx="581025" cy="590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4260B8-BDB9-3ABE-6421-337726A60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607" y="1962150"/>
            <a:ext cx="590550" cy="552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1C6103-FF4A-D4EE-9AE2-F69D11A3C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607" y="2492883"/>
            <a:ext cx="590550" cy="5905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8F90805-48DF-8732-472B-117BC0C8A9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991" y="3110865"/>
            <a:ext cx="533400" cy="5715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99A8C7-5221-B3D5-715A-6803DB77B6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607" y="3685413"/>
            <a:ext cx="609600" cy="5048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4CAD372-8259-2C9D-ED95-4A6D2519A9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6223" y="4222611"/>
            <a:ext cx="742950" cy="600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6D2254C-55D0-45E9-58CD-9E29F67117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0607" y="4822686"/>
            <a:ext cx="809625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How to Dress Like a Pirate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4551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pirate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78933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hat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19639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ship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8632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treasure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78766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sail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420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captain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26009D-DBB2-9D58-A8B5-C912FB3F6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69202"/>
            <a:ext cx="657225" cy="68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B80AE7-B5B7-48B7-2C6A-BBDA61A6AF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1401446"/>
            <a:ext cx="552450" cy="5810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B1354D-97A4-E701-44D7-F3E904D443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175" y="2689292"/>
            <a:ext cx="647700" cy="5143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E82C59-2FB6-3384-FF38-897DA4B5CC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783" y="3227070"/>
            <a:ext cx="695325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4D5F892-094C-D46C-CFE3-9191394EB4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943" y="3593592"/>
            <a:ext cx="742950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A80C59-6A6C-7F74-C2A6-70025B9B2F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4399" y="4292334"/>
            <a:ext cx="762000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How to Dress Like a Pirate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🗺  map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🧭  compass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26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island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859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voyage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166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crew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629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disguise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9E9F66-AC21-4548-7B91-282CF6C39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21" y="2565261"/>
            <a:ext cx="590550" cy="590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F2CA5A-B7E6-467C-2C73-9629D3A83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471" y="3076575"/>
            <a:ext cx="571500" cy="5524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2CD1B3-1E68-F557-5FEC-93C71D4AE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421" y="3583311"/>
            <a:ext cx="762000" cy="5905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1A7E2B-C040-1414-2358-79EC373A9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446" y="4173468"/>
            <a:ext cx="771525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🦉
OWL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👶
BABY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👩
MUMMY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🌳
TREE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🌙
NIGHT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😟
WORRIED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🚶
ALONE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SAFE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↩️
RETURN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BRANCH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WOODS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FEATHERS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MOONLIGHT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ANXIOUS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RELIEVED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COMFORT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DISAPPEAR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🩺
DOCTOR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👩‍⚕️
NURSE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👮
POLICE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🔥
FIRE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🚨
EMERGENCY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RESCUE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👕
UNIFORM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FIREFIGHTER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PARAMEDIC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BUILDER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COMMUNITY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RESPONSIBILITY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PREVENT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🐻
BEAR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🪑
CHAIR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🛏
BED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🔥
HOT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❄️
COLD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COTTAGE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INSIDE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SURPRISED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FOREST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BOWL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MEDIUM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INVESTIGATE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FURIOUS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EXHAUSTED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ENORMOUS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🐖
PIG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WOLF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STRAW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STICKS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STRONG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WEAK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BUILD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CHIMNEY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VILLAGE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BRICKS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STURDY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COLLAPSE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CONSTRUCT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ESCAPE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👶
BABY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STAR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SHEEP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GIFT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STABLE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JOURNEY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SPECIAL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SHEPHERD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ANGEL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MANGER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MIRACLE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GUIDE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PRECIOUS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🐯
TIGER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🍵
TEA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🍰
CAKE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🥤
DRINK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HUNGRY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EMPTY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KNOCK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CUPBOARD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CAFÉ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KITCHEN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DEVOUR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ASTONISHED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EXTRAORDINARY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🐛
CATERPILLAR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🍎
APPLE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🍃
LEAF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🥚
EGG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COCOON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TINY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HUNGRY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🦋
BUTTERFLY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🍉
FRUIT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DAYS</a:t>
            </a: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TRANSFORM</a:t>
            </a: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LIFECYCLE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EMERGE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HATCH</a:t>
            </a:r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🐄
COW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🐖
PIG</a:t>
            </a: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🦆
DUCK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MUD</a:t>
            </a: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🚜
TRACTOR</a:t>
            </a:r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FIELD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👨‍🌾
FARMER</a:t>
            </a:r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STABLE</a:t>
            </a: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BARN</a:t>
            </a: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MEADOW</a:t>
            </a:r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HARVEST</a:t>
            </a: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PASTURE</a:t>
            </a: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PRODUCE</a:t>
            </a:r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🍉
FRUIT</a:t>
            </a:r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🧺
BASKET</a:t>
            </a:r>
          </a:p>
        </p:txBody>
      </p: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🧑‍🤝‍🧑
FRIEND</a:t>
            </a:r>
          </a:p>
        </p:txBody>
      </p:sp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SURPRISE</a:t>
            </a:r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SWEET</a:t>
            </a: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SOFT</a:t>
            </a:r>
          </a:p>
        </p:txBody>
      </p: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VILLAGE</a:t>
            </a:r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MARKET</a:t>
            </a:r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PATH</a:t>
            </a:r>
          </a:p>
        </p:txBody>
      </p: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TROPICAL</a:t>
            </a:r>
          </a:p>
        </p:txBody>
      </p: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GENEROUS</a:t>
            </a:r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DISAPPOINTED</a:t>
            </a: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📄
PAPER</a:t>
            </a:r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🍾
BOTTLE</a:t>
            </a:r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🗑
BIN</a:t>
            </a:r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REUSE</a:t>
            </a:r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SORT</a:t>
            </a:r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RUBBISH</a:t>
            </a:r>
          </a:p>
        </p:txBody>
      </p: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CARDBOARD</a:t>
            </a:r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GLASS</a:t>
            </a:r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METAL</a:t>
            </a:r>
          </a:p>
        </p:txBody>
      </p: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ENVIRONMENT</a:t>
            </a:r>
          </a:p>
        </p:txBody>
      </p: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REDUCE</a:t>
            </a:r>
          </a:p>
        </p:txBody>
      </p: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WASTE</a:t>
            </a:r>
          </a:p>
        </p:txBody>
      </p: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TURNIP</a:t>
            </a:r>
          </a:p>
        </p:txBody>
      </p:sp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PULL</a:t>
            </a:r>
          </a:p>
        </p:txBody>
      </p: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HELP</a:t>
            </a:r>
          </a:p>
        </p:txBody>
      </p: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HEAVY</a:t>
            </a:r>
          </a:p>
        </p:txBody>
      </p: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STUCK</a:t>
            </a:r>
          </a:p>
        </p:txBody>
      </p: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TEAMWORK</a:t>
            </a:r>
          </a:p>
        </p:txBody>
      </p: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GARDEN</a:t>
            </a:r>
          </a:p>
        </p:txBody>
      </p: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👨‍🌾
FARMER</a:t>
            </a:r>
          </a:p>
        </p:txBody>
      </p:sp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VEGETABLES</a:t>
            </a:r>
          </a:p>
        </p:txBody>
      </p:sp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ENORMOUS</a:t>
            </a:r>
          </a:p>
        </p:txBody>
      </p: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EFFORT</a:t>
            </a:r>
          </a:p>
        </p:txBody>
      </p: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COOPERATE</a:t>
            </a:r>
          </a:p>
        </p:txBody>
      </p: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STRENGTH</a:t>
            </a:r>
          </a:p>
        </p:txBody>
      </p: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🚌
BUS</a:t>
            </a:r>
          </a:p>
        </p:txBody>
      </p: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🛣
ROAD</a:t>
            </a:r>
          </a:p>
        </p:txBody>
      </p: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NAUGHTY</a:t>
            </a:r>
          </a:p>
        </p:txBody>
      </p:sp>
    </p:spTree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CRASH</a:t>
            </a:r>
          </a:p>
        </p:txBody>
      </p: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CHASE</a:t>
            </a:r>
          </a:p>
        </p:txBody>
      </p: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BRIDGE</a:t>
            </a:r>
          </a:p>
        </p:txBody>
      </p: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TUNNEL</a:t>
            </a:r>
          </a:p>
        </p:txBody>
      </p: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TRAFFIC</a:t>
            </a:r>
          </a:p>
        </p:txBody>
      </p: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MISCHIEF</a:t>
            </a:r>
          </a:p>
        </p:txBody>
      </p: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ACCIDENT</a:t>
            </a:r>
          </a:p>
        </p:txBody>
      </p:sp>
    </p:spTree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RESCUE</a:t>
            </a:r>
          </a:p>
        </p:txBody>
      </p: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🚆
TRAIN</a:t>
            </a:r>
          </a:p>
        </p:txBody>
      </p: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TRACK</a:t>
            </a:r>
          </a:p>
        </p:txBody>
      </p: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TUNNEL</a:t>
            </a:r>
          </a:p>
        </p:txBody>
      </p: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JOURNEY</a:t>
            </a:r>
          </a:p>
        </p:txBody>
      </p: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FAST</a:t>
            </a:r>
          </a:p>
        </p:txBody>
      </p: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SLOW</a:t>
            </a:r>
          </a:p>
        </p:txBody>
      </p:sp>
    </p:spTree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STATION</a:t>
            </a:r>
          </a:p>
        </p:txBody>
      </p:sp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TICKET</a:t>
            </a:r>
          </a:p>
        </p:txBody>
      </p:sp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PLATFORM</a:t>
            </a:r>
          </a:p>
        </p:txBody>
      </p: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DEPART</a:t>
            </a:r>
          </a:p>
        </p:txBody>
      </p: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ARRIVE</a:t>
            </a:r>
          </a:p>
        </p:txBody>
      </p: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COUNTRYSIDE</a:t>
            </a:r>
          </a:p>
        </p:txBody>
      </p: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🚀
ROCKET</a:t>
            </a:r>
          </a:p>
        </p:txBody>
      </p:sp>
    </p:spTree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🌙
MOON</a:t>
            </a:r>
          </a:p>
        </p:txBody>
      </p: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🐻
BEAR</a:t>
            </a:r>
          </a:p>
        </p:txBody>
      </p: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PRETEND</a:t>
            </a:r>
          </a:p>
        </p:txBody>
      </p: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ADVENTURE</a:t>
            </a:r>
          </a:p>
        </p:txBody>
      </p: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ASTRONAUT</a:t>
            </a:r>
          </a:p>
        </p:txBody>
      </p: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HELMET</a:t>
            </a:r>
          </a:p>
        </p:txBody>
      </p: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PICNIC</a:t>
            </a:r>
          </a:p>
        </p:txBody>
      </p:sp>
    </p:spTree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EXPLORE</a:t>
            </a:r>
          </a:p>
        </p:txBody>
      </p: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MISSION</a:t>
            </a:r>
          </a:p>
        </p:txBody>
      </p:sp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DISCOVER</a:t>
            </a:r>
          </a:p>
        </p:txBody>
      </p: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🐟
FISH</a:t>
            </a:r>
          </a:p>
        </p:txBody>
      </p: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🦀
CRAB</a:t>
            </a:r>
          </a:p>
        </p:txBody>
      </p: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🌊
SEA</a:t>
            </a:r>
          </a:p>
        </p:txBody>
      </p: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WAVE</a:t>
            </a:r>
          </a:p>
        </p:txBody>
      </p:sp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OCTOPUS</a:t>
            </a:r>
          </a:p>
        </p:txBody>
      </p: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SHARK</a:t>
            </a:r>
          </a:p>
        </p:txBody>
      </p:sp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CORAL</a:t>
            </a:r>
          </a:p>
        </p:txBody>
      </p: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HABITAT</a:t>
            </a:r>
          </a:p>
        </p:txBody>
      </p:sp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CAMOUFLAGE</a:t>
            </a:r>
          </a:p>
        </p:txBody>
      </p: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CREATURE</a:t>
            </a:r>
          </a:p>
        </p:txBody>
      </p:sp>
    </p:spTree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🏖
SAND</a:t>
            </a:r>
          </a:p>
        </p:txBody>
      </p:sp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🌊
SEA</a:t>
            </a:r>
          </a:p>
        </p:txBody>
      </p: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BUCKET</a:t>
            </a:r>
          </a:p>
        </p:txBody>
      </p: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WINDY</a:t>
            </a:r>
          </a:p>
        </p:txBody>
      </p: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COLLECT</a:t>
            </a:r>
          </a:p>
        </p:txBody>
      </p: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COAST</a:t>
            </a:r>
          </a:p>
        </p:txBody>
      </p:sp>
    </p:spTree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ROCKPOOL</a:t>
            </a:r>
          </a:p>
        </p:txBody>
      </p: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PIER</a:t>
            </a:r>
          </a:p>
        </p:txBody>
      </p: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TIDE</a:t>
            </a:r>
          </a:p>
        </p:txBody>
      </p: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SHORE</a:t>
            </a:r>
          </a:p>
        </p:txBody>
      </p: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EXPLORE</a:t>
            </a:r>
          </a:p>
        </p:txBody>
      </p:sp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🏴‍☠️
PIRATE</a:t>
            </a:r>
          </a:p>
        </p:txBody>
      </p:sp>
    </p:spTree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HAT</a:t>
            </a:r>
          </a:p>
        </p:txBody>
      </p: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🚢
SHIP</a:t>
            </a:r>
          </a:p>
        </p:txBody>
      </p: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TREASURE</a:t>
            </a:r>
          </a:p>
        </p:txBody>
      </p: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SAIL</a:t>
            </a:r>
          </a:p>
        </p:txBody>
      </p: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CAPTAIN</a:t>
            </a:r>
          </a:p>
        </p:txBody>
      </p: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🗺
MAP</a:t>
            </a:r>
          </a:p>
        </p:txBody>
      </p: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🧭
COMPASS</a:t>
            </a:r>
          </a:p>
        </p:txBody>
      </p:sp>
    </p:spTree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ISLAND</a:t>
            </a:r>
          </a:p>
        </p:txBody>
      </p:sp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VOYAGE</a:t>
            </a:r>
          </a:p>
        </p:txBody>
      </p:sp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CREW</a:t>
            </a:r>
          </a:p>
        </p:txBody>
      </p:sp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DISGUISE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1326</Words>
  <Application>Microsoft Office PowerPoint</Application>
  <PresentationFormat>On-screen Show (4:3)</PresentationFormat>
  <Paragraphs>478</Paragraphs>
  <Slides>256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256</vt:i4>
      </vt:variant>
    </vt:vector>
  </HeadingPairs>
  <TitlesOfParts>
    <vt:vector size="259" baseType="lpstr">
      <vt:lpstr>Arial</vt:lpstr>
      <vt:lpstr>Calibri</vt:lpstr>
      <vt:lpstr>Office Theme</vt:lpstr>
      <vt:lpstr>Owl Babies – FS1 Vocabulary</vt:lpstr>
      <vt:lpstr>Owl Babies – FS2 Vocabulary</vt:lpstr>
      <vt:lpstr>People Who Help Us – FS1 Vocabulary</vt:lpstr>
      <vt:lpstr>People Who Help Us – FS2 Vocabulary</vt:lpstr>
      <vt:lpstr>Goldilocks and the Three Bears – FS1 Vocabulary</vt:lpstr>
      <vt:lpstr>Goldilocks and the Three Bears – FS2 Vocabulary</vt:lpstr>
      <vt:lpstr>The Three Little Pigs – FS1 Vocabulary</vt:lpstr>
      <vt:lpstr>The Three Little Pigs – FS2 Vocabulary</vt:lpstr>
      <vt:lpstr>Christmas &amp; Nativity – FS1 Vocabulary</vt:lpstr>
      <vt:lpstr>Christmas &amp; Nativity – FS2 Vocabulary</vt:lpstr>
      <vt:lpstr>The Tiger Who Came to Tea – FS1 Vocabulary</vt:lpstr>
      <vt:lpstr>The Tiger Who Came to Tea – FS2 Vocabulary</vt:lpstr>
      <vt:lpstr>The Very Hungry Caterpillar – FS1 Vocabulary</vt:lpstr>
      <vt:lpstr>The Very Hungry Caterpillar – FS2 Vocabulary</vt:lpstr>
      <vt:lpstr>Farmyard Hullabaloo – FS1 Vocabulary</vt:lpstr>
      <vt:lpstr>Farmyard Hullabaloo – FS2 Vocabulary</vt:lpstr>
      <vt:lpstr>Handa's Surprise – FS1 Vocabulary</vt:lpstr>
      <vt:lpstr>Handa's Surprise – FS2 Vocabulary</vt:lpstr>
      <vt:lpstr>Cleaning &amp; Recycling – FS1 Vocabulary</vt:lpstr>
      <vt:lpstr>Cleaning &amp; Recycling – FS2 Vocabulary</vt:lpstr>
      <vt:lpstr>The Enormous Turnip – FS1 Vocabulary</vt:lpstr>
      <vt:lpstr>The Enormous Turnip – FS2 Vocabulary</vt:lpstr>
      <vt:lpstr>Naughty Bus – FS1 Vocabulary</vt:lpstr>
      <vt:lpstr>Naughty Bus – FS2 Vocabulary</vt:lpstr>
      <vt:lpstr>Train Ride – FS1 Vocabulary</vt:lpstr>
      <vt:lpstr>Train Ride – FS2 Vocabulary</vt:lpstr>
      <vt:lpstr>Whatever Next! – FS1 Vocabulary</vt:lpstr>
      <vt:lpstr>Whatever Next! – FS2 Vocabulary</vt:lpstr>
      <vt:lpstr>Commotion in the Ocean – FS1 Vocabulary</vt:lpstr>
      <vt:lpstr>Commotion in the Ocean – FS2 Vocabulary</vt:lpstr>
      <vt:lpstr>Seaside Experience – FS1 Vocabulary</vt:lpstr>
      <vt:lpstr>Seaside Experience – FS2 Vocabulary</vt:lpstr>
      <vt:lpstr>How to Dress Like a Pirate – FS1 Vocabulary</vt:lpstr>
      <vt:lpstr>How to Dress Like a Pirate – FS2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Lisa Crook</dc:creator>
  <cp:keywords/>
  <dc:description>generated using python-pptx</dc:description>
  <cp:lastModifiedBy>Lisa Crook</cp:lastModifiedBy>
  <cp:revision>1</cp:revision>
  <dcterms:created xsi:type="dcterms:W3CDTF">2013-01-27T09:14:16Z</dcterms:created>
  <dcterms:modified xsi:type="dcterms:W3CDTF">2026-03-07T15:56:10Z</dcterms:modified>
  <cp:category/>
</cp:coreProperties>
</file>