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slides/slide232.xml" ContentType="application/vnd.openxmlformats-officedocument.presentationml.slide+xml"/>
  <Override PartName="/ppt/slides/slide233.xml" ContentType="application/vnd.openxmlformats-officedocument.presentationml.slide+xml"/>
  <Override PartName="/ppt/slides/slide234.xml" ContentType="application/vnd.openxmlformats-officedocument.presentationml.slide+xml"/>
  <Override PartName="/ppt/slides/slide235.xml" ContentType="application/vnd.openxmlformats-officedocument.presentationml.slide+xml"/>
  <Override PartName="/ppt/slides/slide236.xml" ContentType="application/vnd.openxmlformats-officedocument.presentationml.slide+xml"/>
  <Override PartName="/ppt/slides/slide237.xml" ContentType="application/vnd.openxmlformats-officedocument.presentationml.slide+xml"/>
  <Override PartName="/ppt/slides/slide238.xml" ContentType="application/vnd.openxmlformats-officedocument.presentationml.slide+xml"/>
  <Override PartName="/ppt/slides/slide239.xml" ContentType="application/vnd.openxmlformats-officedocument.presentationml.slide+xml"/>
  <Override PartName="/ppt/slides/slide240.xml" ContentType="application/vnd.openxmlformats-officedocument.presentationml.slide+xml"/>
  <Override PartName="/ppt/slides/slide241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244.xml" ContentType="application/vnd.openxmlformats-officedocument.presentationml.slide+xml"/>
  <Override PartName="/ppt/slides/slide245.xml" ContentType="application/vnd.openxmlformats-officedocument.presentationml.slide+xml"/>
  <Override PartName="/ppt/slides/slide246.xml" ContentType="application/vnd.openxmlformats-officedocument.presentationml.slide+xml"/>
  <Override PartName="/ppt/slides/slide247.xml" ContentType="application/vnd.openxmlformats-officedocument.presentationml.slide+xml"/>
  <Override PartName="/ppt/slides/slide248.xml" ContentType="application/vnd.openxmlformats-officedocument.presentationml.slide+xml"/>
  <Override PartName="/ppt/slides/slide249.xml" ContentType="application/vnd.openxmlformats-officedocument.presentationml.slide+xml"/>
  <Override PartName="/ppt/slides/slide250.xml" ContentType="application/vnd.openxmlformats-officedocument.presentationml.slide+xml"/>
  <Override PartName="/ppt/slides/slide251.xml" ContentType="application/vnd.openxmlformats-officedocument.presentationml.slide+xml"/>
  <Override PartName="/ppt/slides/slide252.xml" ContentType="application/vnd.openxmlformats-officedocument.presentationml.slide+xml"/>
  <Override PartName="/ppt/slides/slide253.xml" ContentType="application/vnd.openxmlformats-officedocument.presentationml.slide+xml"/>
  <Override PartName="/ppt/slides/slide254.xml" ContentType="application/vnd.openxmlformats-officedocument.presentationml.slide+xml"/>
  <Override PartName="/ppt/slides/slide255.xml" ContentType="application/vnd.openxmlformats-officedocument.presentationml.slide+xml"/>
  <Override PartName="/ppt/slides/slide2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  <p:sldId id="365" r:id="rId111"/>
    <p:sldId id="366" r:id="rId112"/>
    <p:sldId id="367" r:id="rId113"/>
    <p:sldId id="368" r:id="rId114"/>
    <p:sldId id="369" r:id="rId115"/>
    <p:sldId id="370" r:id="rId116"/>
    <p:sldId id="371" r:id="rId117"/>
    <p:sldId id="372" r:id="rId118"/>
    <p:sldId id="373" r:id="rId119"/>
    <p:sldId id="374" r:id="rId120"/>
    <p:sldId id="375" r:id="rId121"/>
    <p:sldId id="376" r:id="rId122"/>
    <p:sldId id="377" r:id="rId123"/>
    <p:sldId id="378" r:id="rId124"/>
    <p:sldId id="379" r:id="rId125"/>
    <p:sldId id="380" r:id="rId126"/>
    <p:sldId id="381" r:id="rId127"/>
    <p:sldId id="382" r:id="rId128"/>
    <p:sldId id="383" r:id="rId129"/>
    <p:sldId id="384" r:id="rId130"/>
    <p:sldId id="385" r:id="rId131"/>
    <p:sldId id="386" r:id="rId132"/>
    <p:sldId id="387" r:id="rId133"/>
    <p:sldId id="388" r:id="rId134"/>
    <p:sldId id="389" r:id="rId135"/>
    <p:sldId id="390" r:id="rId136"/>
    <p:sldId id="391" r:id="rId137"/>
    <p:sldId id="392" r:id="rId138"/>
    <p:sldId id="393" r:id="rId139"/>
    <p:sldId id="394" r:id="rId140"/>
    <p:sldId id="395" r:id="rId141"/>
    <p:sldId id="396" r:id="rId142"/>
    <p:sldId id="397" r:id="rId143"/>
    <p:sldId id="398" r:id="rId144"/>
    <p:sldId id="399" r:id="rId145"/>
    <p:sldId id="400" r:id="rId146"/>
    <p:sldId id="401" r:id="rId147"/>
    <p:sldId id="402" r:id="rId148"/>
    <p:sldId id="403" r:id="rId149"/>
    <p:sldId id="404" r:id="rId150"/>
    <p:sldId id="405" r:id="rId151"/>
    <p:sldId id="406" r:id="rId152"/>
    <p:sldId id="407" r:id="rId153"/>
    <p:sldId id="408" r:id="rId154"/>
    <p:sldId id="409" r:id="rId155"/>
    <p:sldId id="410" r:id="rId156"/>
    <p:sldId id="411" r:id="rId157"/>
    <p:sldId id="412" r:id="rId158"/>
    <p:sldId id="413" r:id="rId159"/>
    <p:sldId id="414" r:id="rId160"/>
    <p:sldId id="415" r:id="rId161"/>
    <p:sldId id="416" r:id="rId162"/>
    <p:sldId id="417" r:id="rId163"/>
    <p:sldId id="418" r:id="rId164"/>
    <p:sldId id="419" r:id="rId165"/>
    <p:sldId id="420" r:id="rId166"/>
    <p:sldId id="421" r:id="rId167"/>
    <p:sldId id="422" r:id="rId168"/>
    <p:sldId id="423" r:id="rId169"/>
    <p:sldId id="424" r:id="rId170"/>
    <p:sldId id="425" r:id="rId171"/>
    <p:sldId id="426" r:id="rId172"/>
    <p:sldId id="427" r:id="rId173"/>
    <p:sldId id="428" r:id="rId174"/>
    <p:sldId id="429" r:id="rId175"/>
    <p:sldId id="430" r:id="rId176"/>
    <p:sldId id="431" r:id="rId177"/>
    <p:sldId id="432" r:id="rId178"/>
    <p:sldId id="433" r:id="rId179"/>
    <p:sldId id="434" r:id="rId180"/>
    <p:sldId id="435" r:id="rId181"/>
    <p:sldId id="436" r:id="rId182"/>
    <p:sldId id="437" r:id="rId183"/>
    <p:sldId id="438" r:id="rId184"/>
    <p:sldId id="439" r:id="rId185"/>
    <p:sldId id="440" r:id="rId186"/>
    <p:sldId id="441" r:id="rId187"/>
    <p:sldId id="442" r:id="rId188"/>
    <p:sldId id="443" r:id="rId189"/>
    <p:sldId id="444" r:id="rId190"/>
    <p:sldId id="445" r:id="rId191"/>
    <p:sldId id="446" r:id="rId192"/>
    <p:sldId id="447" r:id="rId193"/>
    <p:sldId id="448" r:id="rId194"/>
    <p:sldId id="449" r:id="rId195"/>
    <p:sldId id="450" r:id="rId196"/>
    <p:sldId id="451" r:id="rId197"/>
    <p:sldId id="452" r:id="rId198"/>
    <p:sldId id="453" r:id="rId199"/>
    <p:sldId id="454" r:id="rId200"/>
    <p:sldId id="455" r:id="rId201"/>
    <p:sldId id="456" r:id="rId202"/>
    <p:sldId id="457" r:id="rId203"/>
    <p:sldId id="458" r:id="rId204"/>
    <p:sldId id="459" r:id="rId205"/>
    <p:sldId id="460" r:id="rId206"/>
    <p:sldId id="461" r:id="rId207"/>
    <p:sldId id="462" r:id="rId208"/>
    <p:sldId id="463" r:id="rId209"/>
    <p:sldId id="464" r:id="rId210"/>
    <p:sldId id="465" r:id="rId211"/>
    <p:sldId id="466" r:id="rId212"/>
    <p:sldId id="467" r:id="rId213"/>
    <p:sldId id="468" r:id="rId214"/>
    <p:sldId id="469" r:id="rId215"/>
    <p:sldId id="470" r:id="rId216"/>
    <p:sldId id="471" r:id="rId217"/>
    <p:sldId id="472" r:id="rId218"/>
    <p:sldId id="473" r:id="rId219"/>
    <p:sldId id="474" r:id="rId220"/>
    <p:sldId id="475" r:id="rId221"/>
    <p:sldId id="476" r:id="rId222"/>
    <p:sldId id="477" r:id="rId223"/>
    <p:sldId id="478" r:id="rId224"/>
    <p:sldId id="479" r:id="rId225"/>
    <p:sldId id="480" r:id="rId226"/>
    <p:sldId id="481" r:id="rId227"/>
    <p:sldId id="482" r:id="rId228"/>
    <p:sldId id="483" r:id="rId229"/>
    <p:sldId id="484" r:id="rId230"/>
    <p:sldId id="485" r:id="rId231"/>
    <p:sldId id="486" r:id="rId232"/>
    <p:sldId id="487" r:id="rId233"/>
    <p:sldId id="488" r:id="rId234"/>
    <p:sldId id="489" r:id="rId235"/>
    <p:sldId id="490" r:id="rId236"/>
    <p:sldId id="491" r:id="rId237"/>
    <p:sldId id="492" r:id="rId238"/>
    <p:sldId id="493" r:id="rId239"/>
    <p:sldId id="494" r:id="rId240"/>
    <p:sldId id="495" r:id="rId241"/>
    <p:sldId id="496" r:id="rId242"/>
    <p:sldId id="497" r:id="rId243"/>
    <p:sldId id="498" r:id="rId244"/>
    <p:sldId id="499" r:id="rId245"/>
    <p:sldId id="500" r:id="rId246"/>
    <p:sldId id="501" r:id="rId247"/>
    <p:sldId id="502" r:id="rId248"/>
    <p:sldId id="503" r:id="rId249"/>
    <p:sldId id="504" r:id="rId250"/>
    <p:sldId id="505" r:id="rId251"/>
    <p:sldId id="506" r:id="rId252"/>
    <p:sldId id="507" r:id="rId253"/>
    <p:sldId id="508" r:id="rId254"/>
    <p:sldId id="509" r:id="rId255"/>
    <p:sldId id="510" r:id="rId256"/>
    <p:sldId id="511" r:id="rId25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5CEC9C-088A-493D-8606-20ACDF2B30EC}" v="1" dt="2026-03-07T15:01:27.4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9" d="100"/>
          <a:sy n="79" d="100"/>
        </p:scale>
        <p:origin x="11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63" Type="http://schemas.openxmlformats.org/officeDocument/2006/relationships/slide" Target="slides/slide62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226" Type="http://schemas.openxmlformats.org/officeDocument/2006/relationships/slide" Target="slides/slide225.xml"/><Relationship Id="rId247" Type="http://schemas.openxmlformats.org/officeDocument/2006/relationships/slide" Target="slides/slide246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16" Type="http://schemas.openxmlformats.org/officeDocument/2006/relationships/slide" Target="slides/slide215.xml"/><Relationship Id="rId237" Type="http://schemas.openxmlformats.org/officeDocument/2006/relationships/slide" Target="slides/slide236.xml"/><Relationship Id="rId258" Type="http://schemas.openxmlformats.org/officeDocument/2006/relationships/presProps" Target="presProps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slide" Target="slides/slide191.xml"/><Relationship Id="rId206" Type="http://schemas.openxmlformats.org/officeDocument/2006/relationships/slide" Target="slides/slide205.xml"/><Relationship Id="rId227" Type="http://schemas.openxmlformats.org/officeDocument/2006/relationships/slide" Target="slides/slide226.xml"/><Relationship Id="rId248" Type="http://schemas.openxmlformats.org/officeDocument/2006/relationships/slide" Target="slides/slide247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217" Type="http://schemas.openxmlformats.org/officeDocument/2006/relationships/slide" Target="slides/slide216.xml"/><Relationship Id="rId6" Type="http://schemas.openxmlformats.org/officeDocument/2006/relationships/slide" Target="slides/slide5.xml"/><Relationship Id="rId238" Type="http://schemas.openxmlformats.org/officeDocument/2006/relationships/slide" Target="slides/slide237.xml"/><Relationship Id="rId259" Type="http://schemas.openxmlformats.org/officeDocument/2006/relationships/viewProps" Target="viewProps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207" Type="http://schemas.openxmlformats.org/officeDocument/2006/relationships/slide" Target="slides/slide206.xml"/><Relationship Id="rId228" Type="http://schemas.openxmlformats.org/officeDocument/2006/relationships/slide" Target="slides/slide227.xml"/><Relationship Id="rId249" Type="http://schemas.openxmlformats.org/officeDocument/2006/relationships/slide" Target="slides/slide248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260" Type="http://schemas.openxmlformats.org/officeDocument/2006/relationships/theme" Target="theme/theme1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7" Type="http://schemas.openxmlformats.org/officeDocument/2006/relationships/slide" Target="slides/slide6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18" Type="http://schemas.openxmlformats.org/officeDocument/2006/relationships/slide" Target="slides/slide217.xml"/><Relationship Id="rId239" Type="http://schemas.openxmlformats.org/officeDocument/2006/relationships/slide" Target="slides/slide238.xml"/><Relationship Id="rId250" Type="http://schemas.openxmlformats.org/officeDocument/2006/relationships/slide" Target="slides/slide249.xml"/><Relationship Id="rId24" Type="http://schemas.openxmlformats.org/officeDocument/2006/relationships/slide" Target="slides/slide23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31" Type="http://schemas.openxmlformats.org/officeDocument/2006/relationships/slide" Target="slides/slide130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208" Type="http://schemas.openxmlformats.org/officeDocument/2006/relationships/slide" Target="slides/slide207.xml"/><Relationship Id="rId229" Type="http://schemas.openxmlformats.org/officeDocument/2006/relationships/slide" Target="slides/slide228.xml"/><Relationship Id="rId240" Type="http://schemas.openxmlformats.org/officeDocument/2006/relationships/slide" Target="slides/slide239.xml"/><Relationship Id="rId261" Type="http://schemas.openxmlformats.org/officeDocument/2006/relationships/tableStyles" Target="tableStyles.xml"/><Relationship Id="rId14" Type="http://schemas.openxmlformats.org/officeDocument/2006/relationships/slide" Target="slides/slide13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8" Type="http://schemas.openxmlformats.org/officeDocument/2006/relationships/slide" Target="slides/slide7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219" Type="http://schemas.openxmlformats.org/officeDocument/2006/relationships/slide" Target="slides/slide218.xml"/><Relationship Id="rId230" Type="http://schemas.openxmlformats.org/officeDocument/2006/relationships/slide" Target="slides/slide229.xml"/><Relationship Id="rId251" Type="http://schemas.openxmlformats.org/officeDocument/2006/relationships/slide" Target="slides/slide250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220" Type="http://schemas.openxmlformats.org/officeDocument/2006/relationships/slide" Target="slides/slide219.xml"/><Relationship Id="rId241" Type="http://schemas.openxmlformats.org/officeDocument/2006/relationships/slide" Target="slides/slide24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262" Type="http://schemas.microsoft.com/office/2015/10/relationships/revisionInfo" Target="revisionInfo.xml"/><Relationship Id="rId78" Type="http://schemas.openxmlformats.org/officeDocument/2006/relationships/slide" Target="slides/slide77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64" Type="http://schemas.openxmlformats.org/officeDocument/2006/relationships/slide" Target="slides/slide163.xml"/><Relationship Id="rId185" Type="http://schemas.openxmlformats.org/officeDocument/2006/relationships/slide" Target="slides/slide184.xml"/><Relationship Id="rId9" Type="http://schemas.openxmlformats.org/officeDocument/2006/relationships/slide" Target="slides/slide8.xml"/><Relationship Id="rId210" Type="http://schemas.openxmlformats.org/officeDocument/2006/relationships/slide" Target="slides/slide209.xml"/><Relationship Id="rId26" Type="http://schemas.openxmlformats.org/officeDocument/2006/relationships/slide" Target="slides/slide25.xml"/><Relationship Id="rId231" Type="http://schemas.openxmlformats.org/officeDocument/2006/relationships/slide" Target="slides/slide230.xml"/><Relationship Id="rId252" Type="http://schemas.openxmlformats.org/officeDocument/2006/relationships/slide" Target="slides/slide251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96" Type="http://schemas.openxmlformats.org/officeDocument/2006/relationships/slide" Target="slides/slide195.xml"/><Relationship Id="rId200" Type="http://schemas.openxmlformats.org/officeDocument/2006/relationships/slide" Target="slides/slide199.xml"/><Relationship Id="rId16" Type="http://schemas.openxmlformats.org/officeDocument/2006/relationships/slide" Target="slides/slide15.xml"/><Relationship Id="rId221" Type="http://schemas.openxmlformats.org/officeDocument/2006/relationships/slide" Target="slides/slide220.xml"/><Relationship Id="rId242" Type="http://schemas.openxmlformats.org/officeDocument/2006/relationships/slide" Target="slides/slide241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211" Type="http://schemas.openxmlformats.org/officeDocument/2006/relationships/slide" Target="slides/slide210.xml"/><Relationship Id="rId232" Type="http://schemas.openxmlformats.org/officeDocument/2006/relationships/slide" Target="slides/slide231.xml"/><Relationship Id="rId253" Type="http://schemas.openxmlformats.org/officeDocument/2006/relationships/slide" Target="slides/slide252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slide" Target="slides/slide196.xml"/><Relationship Id="rId201" Type="http://schemas.openxmlformats.org/officeDocument/2006/relationships/slide" Target="slides/slide200.xml"/><Relationship Id="rId222" Type="http://schemas.openxmlformats.org/officeDocument/2006/relationships/slide" Target="slides/slide221.xml"/><Relationship Id="rId243" Type="http://schemas.openxmlformats.org/officeDocument/2006/relationships/slide" Target="slides/slide242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211.xml"/><Relationship Id="rId233" Type="http://schemas.openxmlformats.org/officeDocument/2006/relationships/slide" Target="slides/slide232.xml"/><Relationship Id="rId254" Type="http://schemas.openxmlformats.org/officeDocument/2006/relationships/slide" Target="slides/slide253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202" Type="http://schemas.openxmlformats.org/officeDocument/2006/relationships/slide" Target="slides/slide201.xml"/><Relationship Id="rId223" Type="http://schemas.openxmlformats.org/officeDocument/2006/relationships/slide" Target="slides/slide222.xml"/><Relationship Id="rId244" Type="http://schemas.openxmlformats.org/officeDocument/2006/relationships/slide" Target="slides/slide243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13" Type="http://schemas.openxmlformats.org/officeDocument/2006/relationships/slide" Target="slides/slide212.xml"/><Relationship Id="rId234" Type="http://schemas.openxmlformats.org/officeDocument/2006/relationships/slide" Target="slides/slide233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55" Type="http://schemas.openxmlformats.org/officeDocument/2006/relationships/slide" Target="slides/slide254.xml"/><Relationship Id="rId40" Type="http://schemas.openxmlformats.org/officeDocument/2006/relationships/slide" Target="slides/slide39.xml"/><Relationship Id="rId115" Type="http://schemas.openxmlformats.org/officeDocument/2006/relationships/slide" Target="slides/slide114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19" Type="http://schemas.openxmlformats.org/officeDocument/2006/relationships/slide" Target="slides/slide18.xml"/><Relationship Id="rId224" Type="http://schemas.openxmlformats.org/officeDocument/2006/relationships/slide" Target="slides/slide223.xml"/><Relationship Id="rId245" Type="http://schemas.openxmlformats.org/officeDocument/2006/relationships/slide" Target="slides/slide244.xml"/><Relationship Id="rId30" Type="http://schemas.openxmlformats.org/officeDocument/2006/relationships/slide" Target="slides/slide2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189" Type="http://schemas.openxmlformats.org/officeDocument/2006/relationships/slide" Target="slides/slide188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235" Type="http://schemas.openxmlformats.org/officeDocument/2006/relationships/slide" Target="slides/slide234.xml"/><Relationship Id="rId256" Type="http://schemas.openxmlformats.org/officeDocument/2006/relationships/slide" Target="slides/slide255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179" Type="http://schemas.openxmlformats.org/officeDocument/2006/relationships/slide" Target="slides/slide178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5" Type="http://schemas.openxmlformats.org/officeDocument/2006/relationships/slide" Target="slides/slide224.xml"/><Relationship Id="rId246" Type="http://schemas.openxmlformats.org/officeDocument/2006/relationships/slide" Target="slides/slide245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94" Type="http://schemas.openxmlformats.org/officeDocument/2006/relationships/slide" Target="slides/slide93.xml"/><Relationship Id="rId148" Type="http://schemas.openxmlformats.org/officeDocument/2006/relationships/slide" Target="slides/slide147.xml"/><Relationship Id="rId169" Type="http://schemas.openxmlformats.org/officeDocument/2006/relationships/slide" Target="slides/slide168.xml"/><Relationship Id="rId4" Type="http://schemas.openxmlformats.org/officeDocument/2006/relationships/slide" Target="slides/slide3.xml"/><Relationship Id="rId180" Type="http://schemas.openxmlformats.org/officeDocument/2006/relationships/slide" Target="slides/slide179.xml"/><Relationship Id="rId215" Type="http://schemas.openxmlformats.org/officeDocument/2006/relationships/slide" Target="slides/slide214.xml"/><Relationship Id="rId236" Type="http://schemas.openxmlformats.org/officeDocument/2006/relationships/slide" Target="slides/slide235.xml"/><Relationship Id="rId257" Type="http://schemas.openxmlformats.org/officeDocument/2006/relationships/slide" Target="slides/slide256.xml"/><Relationship Id="rId42" Type="http://schemas.openxmlformats.org/officeDocument/2006/relationships/slide" Target="slides/slide41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5.png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3" Type="http://schemas.openxmlformats.org/officeDocument/2006/relationships/image" Target="../media/image91.png"/><Relationship Id="rId7" Type="http://schemas.openxmlformats.org/officeDocument/2006/relationships/image" Target="../media/image95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7" Type="http://schemas.openxmlformats.org/officeDocument/2006/relationships/image" Target="../media/image102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1.png"/><Relationship Id="rId5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7" Type="http://schemas.openxmlformats.org/officeDocument/2006/relationships/image" Target="../media/image108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2.png"/><Relationship Id="rId4" Type="http://schemas.openxmlformats.org/officeDocument/2006/relationships/image" Target="../media/image1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7" Type="http://schemas.openxmlformats.org/officeDocument/2006/relationships/image" Target="../media/image118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7.png"/><Relationship Id="rId5" Type="http://schemas.openxmlformats.org/officeDocument/2006/relationships/image" Target="../media/image116.png"/><Relationship Id="rId4" Type="http://schemas.openxmlformats.org/officeDocument/2006/relationships/image" Target="../media/image11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3.png"/><Relationship Id="rId5" Type="http://schemas.openxmlformats.org/officeDocument/2006/relationships/image" Target="../media/image122.png"/><Relationship Id="rId4" Type="http://schemas.openxmlformats.org/officeDocument/2006/relationships/image" Target="../media/image12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7" Type="http://schemas.openxmlformats.org/officeDocument/2006/relationships/image" Target="../media/image129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8.png"/><Relationship Id="rId5" Type="http://schemas.openxmlformats.org/officeDocument/2006/relationships/image" Target="../media/image127.png"/><Relationship Id="rId4" Type="http://schemas.openxmlformats.org/officeDocument/2006/relationships/image" Target="../media/image1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7" Type="http://schemas.openxmlformats.org/officeDocument/2006/relationships/image" Target="../media/image137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6.png"/><Relationship Id="rId5" Type="http://schemas.openxmlformats.org/officeDocument/2006/relationships/image" Target="../media/image135.png"/><Relationship Id="rId4" Type="http://schemas.openxmlformats.org/officeDocument/2006/relationships/image" Target="../media/image13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7" Type="http://schemas.openxmlformats.org/officeDocument/2006/relationships/image" Target="../media/image145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4.png"/><Relationship Id="rId5" Type="http://schemas.openxmlformats.org/officeDocument/2006/relationships/image" Target="../media/image143.png"/><Relationship Id="rId4" Type="http://schemas.openxmlformats.org/officeDocument/2006/relationships/image" Target="../media/image14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png"/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0.png"/><Relationship Id="rId5" Type="http://schemas.openxmlformats.org/officeDocument/2006/relationships/image" Target="../media/image149.png"/><Relationship Id="rId4" Type="http://schemas.openxmlformats.org/officeDocument/2006/relationships/image" Target="../media/image148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7.png"/><Relationship Id="rId3" Type="http://schemas.openxmlformats.org/officeDocument/2006/relationships/image" Target="../media/image152.png"/><Relationship Id="rId7" Type="http://schemas.openxmlformats.org/officeDocument/2006/relationships/image" Target="../media/image156.pn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5.png"/><Relationship Id="rId5" Type="http://schemas.openxmlformats.org/officeDocument/2006/relationships/image" Target="../media/image154.png"/><Relationship Id="rId4" Type="http://schemas.openxmlformats.org/officeDocument/2006/relationships/image" Target="../media/image15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png"/><Relationship Id="rId7" Type="http://schemas.openxmlformats.org/officeDocument/2006/relationships/image" Target="../media/image163.png"/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2.png"/><Relationship Id="rId5" Type="http://schemas.openxmlformats.org/officeDocument/2006/relationships/image" Target="../media/image161.png"/><Relationship Id="rId4" Type="http://schemas.openxmlformats.org/officeDocument/2006/relationships/image" Target="../media/image16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Owl Babies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🦉  owl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👶  baby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👩  mummy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🌳  tree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41776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🌙  night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😟  worried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39056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🚶  alone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5212080"/>
            <a:ext cx="171899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</a:t>
            </a:r>
            <a:r>
              <a:rPr sz="4000" dirty="0"/>
              <a:t>safe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4400" y="576072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↩️  return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D15693A-A8BB-82C5-7125-4A8A7D87B3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5313027"/>
            <a:ext cx="762000" cy="58102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Owl Babies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55711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 </a:t>
            </a:r>
            <a:r>
              <a:rPr sz="4000" dirty="0"/>
              <a:t>branch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4865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woods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81455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feathers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336181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 moonlight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81840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 anxious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90335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 </a:t>
            </a:r>
            <a:r>
              <a:rPr sz="4000" dirty="0"/>
              <a:t>relieved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88213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 </a:t>
            </a:r>
            <a:r>
              <a:rPr sz="4000" dirty="0"/>
              <a:t>comfort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5212080"/>
            <a:ext cx="315823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disappear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CDE4C4E-DA02-1B5A-7272-9BE9F5E550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391921"/>
            <a:ext cx="781050" cy="6000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6CECCC3-0D8F-349A-08D8-670011E5DE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750" y="1933575"/>
            <a:ext cx="647700" cy="5810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0FAFB35-635A-5CEC-E571-3C79FE7893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50" y="2471351"/>
            <a:ext cx="800100" cy="6000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ECA0282-F178-889A-3099-1D9DB4ABD2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1562" y="3060371"/>
            <a:ext cx="600075" cy="5905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8F27BC4-8281-57F5-4297-F0B6599DF6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9174" y="3589833"/>
            <a:ext cx="704850" cy="6381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510ACC9-1F9A-E7C8-E664-8C32694AD6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9174" y="4166096"/>
            <a:ext cx="800100" cy="58102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60DA7FD-3A7C-F41E-96FA-A458BD4E871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9174" y="4637520"/>
            <a:ext cx="866775" cy="6477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00E4F9F-9C4B-000C-5E1E-8F07916B755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9649" y="5397246"/>
            <a:ext cx="876300" cy="5905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People Who Help Us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🩺  doctor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👩‍⚕️  nurse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👮  police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🔥  fire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🚨  emergency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36795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</a:t>
            </a:r>
            <a:r>
              <a:rPr sz="4000" dirty="0"/>
              <a:t>rescue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👕  uniform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91A2293-D6A3-8563-7CBA-65D17C4D9B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4163943"/>
            <a:ext cx="809625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People Who Help Us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332334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firefighter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330481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paramedic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6997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 builder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358681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 </a:t>
            </a:r>
            <a:r>
              <a:rPr sz="4000" dirty="0"/>
              <a:t>community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74370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 protect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400269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  </a:t>
            </a:r>
            <a:r>
              <a:rPr sz="4000" dirty="0"/>
              <a:t>responsibility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49004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prevent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DDD13E3-BFFF-8CA6-47DB-ECD289D8D9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2" y="1388358"/>
            <a:ext cx="838200" cy="5905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470103E-7885-0F05-1BED-6F0F10D019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652" y="2020113"/>
            <a:ext cx="762000" cy="5619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F89CBD9-9BC5-FEB1-1641-05146CDE9C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652" y="2478209"/>
            <a:ext cx="809625" cy="6381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586D2EB-92F3-8087-FE91-F35B3C262B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6127" y="3029382"/>
            <a:ext cx="771525" cy="6286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D3CA241-73AF-60DC-30C3-7859516897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9754" y="3568497"/>
            <a:ext cx="809625" cy="6477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A4990E6-CA3D-64C3-CFA8-5A1629C8B0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0229" y="4087044"/>
            <a:ext cx="819150" cy="6477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7F3600F-F803-1269-B605-BEDB01C0A6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5652" y="4744587"/>
            <a:ext cx="714375" cy="6286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Goldilocks and the Three Bears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🐻  bear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🪑  chair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🛏  bed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🔥  hot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❄️  cold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65854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 </a:t>
            </a:r>
            <a:r>
              <a:rPr sz="4000" dirty="0"/>
              <a:t>cottage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45131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 inside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5212080"/>
            <a:ext cx="316304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 surprised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83C14DB-5455-B3AA-341E-26A924342E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976" y="4154799"/>
            <a:ext cx="781050" cy="609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B77D6B-72DA-BAEE-1211-286515337A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594" y="4722108"/>
            <a:ext cx="781050" cy="5905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11AA59D-E4B4-3732-AD5E-C3A54E0E88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7100" y="5312658"/>
            <a:ext cx="752162" cy="81686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Goldilocks and the Three Bears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31903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forest</a:t>
            </a:r>
            <a:endParaRPr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13231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 </a:t>
            </a:r>
            <a:r>
              <a:rPr sz="4000" dirty="0"/>
              <a:t>bowl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83923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medium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338426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investigate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57153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 </a:t>
            </a:r>
            <a:r>
              <a:rPr sz="4000" dirty="0"/>
              <a:t>furious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338105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exhausted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32335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enormous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FAAE6EC-21E4-801A-EE33-DFA0870E11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175" y="1455579"/>
            <a:ext cx="733425" cy="4572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5D8FA2C-8E51-E3D7-FA55-4146D808B3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599" y="1931829"/>
            <a:ext cx="790575" cy="5715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1FE0C51-4060-5F36-986F-150D2A618E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6025" y="2468880"/>
            <a:ext cx="790575" cy="62865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C539817-4645-2735-425A-71B69CD843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401" y="3105150"/>
            <a:ext cx="790576" cy="60403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5CC7DB4-CEF8-9A17-D6B0-6DD695200C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4599" y="3554571"/>
            <a:ext cx="790575" cy="6000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1EC5A67-70A9-2789-47B5-E205B7E0F4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4599" y="4167048"/>
            <a:ext cx="723900" cy="6096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8F61932-4663-7B06-E242-72E282BD90E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3175" y="4776648"/>
            <a:ext cx="838200" cy="6000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The Three Little Pigs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🐖  pig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189994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wolf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13654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</a:t>
            </a:r>
            <a:r>
              <a:rPr sz="4000" dirty="0"/>
              <a:t>straw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13071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sticks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3262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strong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09223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weak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03453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build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CEFB2FA-26B7-F351-9BC3-B0A931CBCE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129" y="2012246"/>
            <a:ext cx="752475" cy="5238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97F92FB-D4DD-1254-3DF2-D01E3891C9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129" y="2465261"/>
            <a:ext cx="714375" cy="5619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3FA7754-81EB-5277-2089-0A6220E135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454" y="3027236"/>
            <a:ext cx="819150" cy="5810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0FD2936-737D-262D-FB80-2069A9BD79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7404" y="3626924"/>
            <a:ext cx="857250" cy="533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9C550D0-5432-453F-BECC-029B02AED7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9595" y="4145846"/>
            <a:ext cx="809625" cy="58102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3870F2F-36A4-2EDF-72E3-49462FBE1F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4078" y="4757917"/>
            <a:ext cx="790575" cy="6667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The Three Little Pigs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87444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chimney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43368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village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32307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bricks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41771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sturdy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79243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collapse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307327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construct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66028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 escape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CFFE7DC-9899-FB05-F40A-298D83D616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592" y="1371600"/>
            <a:ext cx="828675" cy="6286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94644C0-FB28-05D7-CC94-FAC977097C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0417" y="1982013"/>
            <a:ext cx="704850" cy="6000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5BF2518-465B-7323-58CE-DDDBDBC939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6604" y="2506758"/>
            <a:ext cx="752475" cy="62865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81619C3-C57D-26A2-9550-453CCCFF50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417" y="3024335"/>
            <a:ext cx="847725" cy="63817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B6CD865-B56F-0F29-221E-6E6D44C913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3180" y="3495675"/>
            <a:ext cx="790575" cy="6191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02DB68B-A1FC-4934-BF98-A617C4D8DC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8992" y="4101909"/>
            <a:ext cx="819150" cy="65722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BAA1442-63DE-0DE9-6ADA-B1AA6AEB6C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42047" y="4806494"/>
            <a:ext cx="723900" cy="5810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Christmas &amp; Nativity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👶  baby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190468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star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35673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sheep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179568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gift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35429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stable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70452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journey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52825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special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796493B-2450-BC66-88E1-78AF15B3B3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594" y="1969326"/>
            <a:ext cx="819150" cy="6000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5445B7B-2195-27CC-EA63-A3F5C01209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7594" y="2506980"/>
            <a:ext cx="733425" cy="5619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9465D81-3D62-05A8-41A7-51E9F539A6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968" y="3063344"/>
            <a:ext cx="828675" cy="6477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61AE5A8-776F-D64F-9EE5-887504B999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0444" y="3612198"/>
            <a:ext cx="790575" cy="609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4CAA33F-DBD7-BE07-4F3B-5C17696F76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4442" y="4212653"/>
            <a:ext cx="800100" cy="65722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C70780C-008D-96A9-2605-BA69D87770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3492" y="4816019"/>
            <a:ext cx="762000" cy="56197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Christmas &amp; Nativity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306789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shepherd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2322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angel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70939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manger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64848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miracle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26055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guide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88572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precious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3926133-CCA5-C9F2-24D8-EF565942F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975" y="1386840"/>
            <a:ext cx="847725" cy="6381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53E1D7-639A-305F-3631-C915BC36C7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125" y="2061198"/>
            <a:ext cx="790575" cy="6191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4AB8D40-AE91-0A76-6656-DE3BAAE2B9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499" y="2628126"/>
            <a:ext cx="885825" cy="5238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6CCFF73-CDE3-EEE1-5422-109FDB0D14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3850" y="3048381"/>
            <a:ext cx="704850" cy="61912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F682556-E757-B527-F42D-55EFACB0DF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6226" y="3618357"/>
            <a:ext cx="723900" cy="6000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4CD734F-7851-2855-CD81-88651D9C30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0037" y="4238804"/>
            <a:ext cx="752475" cy="61912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The Tiger Who Came to Tea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🐯  tiger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🍵  tea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🍰  cake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🥤  drink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45701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hungry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32884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</a:t>
            </a:r>
            <a:r>
              <a:rPr sz="4000" dirty="0"/>
              <a:t>empty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09865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</a:t>
            </a:r>
            <a:r>
              <a:rPr sz="4000" dirty="0"/>
              <a:t>knock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AB0FA40-C94F-5ED5-8935-55215231DA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592" y="3650754"/>
            <a:ext cx="762000" cy="609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8FB7244-86D2-A36C-2846-03ACB488E1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606" y="4174064"/>
            <a:ext cx="800100" cy="5619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CB3DB71-3850-4A68-A0F9-69023F0DDC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6592" y="4792778"/>
            <a:ext cx="819150" cy="65722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The Tiger Who Came to Tea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309033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cupboard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196162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café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63886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kitchen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46894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devour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326082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astonished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382989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extraordinary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0CA4469-C8AB-B4CF-5465-E3B30BA841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377315"/>
            <a:ext cx="838200" cy="5429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AAA5EA9-249C-494B-310C-C482BF2266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883283"/>
            <a:ext cx="828675" cy="6286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2E184A-BD0B-573F-E0B0-99B2E509F0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9650" y="2521128"/>
            <a:ext cx="742950" cy="6096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3F10790-C270-E366-0BD3-42153D2378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550" y="3060573"/>
            <a:ext cx="771525" cy="6000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07F3AA1-F1FD-8CA9-53DB-CD5DD8BC75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6325" y="3601084"/>
            <a:ext cx="676275" cy="5715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21C70A5-D739-3D78-D901-EF3689C5C6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1550" y="4238804"/>
            <a:ext cx="733425" cy="61912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The Very Hungry Caterpillar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🐛  caterpillar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🍎  apple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🍃  leaf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🥚  egg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50741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</a:t>
            </a:r>
            <a:r>
              <a:rPr sz="4000" dirty="0"/>
              <a:t>cocoon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178286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</a:t>
            </a:r>
            <a:r>
              <a:rPr sz="4000" dirty="0"/>
              <a:t> </a:t>
            </a:r>
            <a:r>
              <a:rPr lang="en-GB" sz="4000" dirty="0"/>
              <a:t>  </a:t>
            </a:r>
            <a:r>
              <a:rPr sz="4000" dirty="0"/>
              <a:t>tiny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45451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hungry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A721BF5-1743-8FDC-3D80-91939F90F9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3600557"/>
            <a:ext cx="824459" cy="54864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9FE7DF6-9872-C746-5F55-8588157388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8759" y="4159180"/>
            <a:ext cx="800100" cy="6191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E3B2706-8615-57A0-86DD-C369EE594A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8580" y="4803636"/>
            <a:ext cx="857250" cy="6286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dirty="0"/>
              <a:t>The Very Hungry Caterpillar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🦋  butterfly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🍉  fruit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05537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days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328128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transform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77184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lifecycle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57795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</a:t>
            </a:r>
            <a:r>
              <a:rPr sz="4000" dirty="0"/>
              <a:t>emerge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15334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hatch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FB055CB-F5F3-5309-9B7F-E546BF943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2545651"/>
            <a:ext cx="838200" cy="5048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06BC188-D5B5-89E5-D891-815D0D17FB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3034284"/>
            <a:ext cx="809625" cy="58102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89DBA5B-AD52-6FA0-CC37-90C51DA5B4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25" y="3592247"/>
            <a:ext cx="752475" cy="6477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5AC0044-94B1-38B1-ED5A-3F0EAC8FED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6787" y="4163949"/>
            <a:ext cx="819150" cy="5905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15CFE39-150E-44AE-ED68-9C150ACC1C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1074" y="4818888"/>
            <a:ext cx="790575" cy="63817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Farmyard Hullabaloo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🐄  cow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🐖  pig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🦆  duck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194155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mud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🚜  tractor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02331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field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👨‍🌾  farmer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C02E1B3-18E7-C7D3-B94F-B91402B687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508" y="3163431"/>
            <a:ext cx="714375" cy="5619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DE8BC7C-49C2-B472-A93A-0D70BE81A8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507" y="4232136"/>
            <a:ext cx="663677" cy="54864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Farmyard Hullabaloo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36635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stable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07140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barn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315464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 meadow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77672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 </a:t>
            </a:r>
            <a:r>
              <a:rPr sz="4000" dirty="0"/>
              <a:t>harvest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81359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 pasture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95305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 </a:t>
            </a:r>
            <a:r>
              <a:rPr sz="4000" dirty="0"/>
              <a:t>produce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6E7A650-C5ED-D488-A9D0-3575DDC3AD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847" y="1316921"/>
            <a:ext cx="704850" cy="6381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DAC678B-D570-53F1-4007-532803B219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2322" y="1941761"/>
            <a:ext cx="723900" cy="56197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14931E6-1F76-95AB-B85B-5113E90BCB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2322" y="2462593"/>
            <a:ext cx="695325" cy="6381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4AE4157-8EAD-4735-2C74-977DAEBDF2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9081" y="3119437"/>
            <a:ext cx="771525" cy="61912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DA44861-FA74-52F7-B255-1A7B4B7E6D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8034" y="3725406"/>
            <a:ext cx="723900" cy="55245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389D1B1-9CF3-024C-F892-FE1F577570C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8034" y="4304901"/>
            <a:ext cx="809625" cy="60007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Handa's Surprise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🍉  fruit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🧺  basket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🧑‍🤝‍🧑  friend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66290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</a:t>
            </a:r>
            <a:r>
              <a:rPr sz="4000" dirty="0"/>
              <a:t>surprise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24131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sweet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17924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</a:t>
            </a:r>
            <a:r>
              <a:rPr sz="4000" dirty="0"/>
              <a:t>  soft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60F1630-5D65-8D21-4D60-B37C6E349C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522" y="3122485"/>
            <a:ext cx="571500" cy="4667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DEC4E3D-73DD-D22F-898F-254154A6F7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330" y="3521964"/>
            <a:ext cx="685800" cy="5715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85017E4-FF32-FD17-9CD1-46E5B6B70A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222" y="4219182"/>
            <a:ext cx="685800" cy="6096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Handa's Surprise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43368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village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4865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</a:t>
            </a:r>
            <a:r>
              <a:rPr sz="4000" dirty="0"/>
              <a:t>market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194322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path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57955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</a:t>
            </a:r>
            <a:r>
              <a:rPr sz="4000" dirty="0"/>
              <a:t>  tropical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93381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generous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371608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</a:t>
            </a:r>
            <a:r>
              <a:rPr sz="4000" dirty="0"/>
              <a:t>  disappointed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F1F9C34-5CD1-91C2-D817-D901DC3DF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134" y="1356678"/>
            <a:ext cx="676275" cy="609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687772E-B1F2-C42F-E1CE-9D7A117F62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696" y="1999476"/>
            <a:ext cx="711172" cy="54578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D042F3D-5A21-21CD-2F30-3D6A919583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6134" y="2514600"/>
            <a:ext cx="705234" cy="57929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6E82A14-8685-366F-7997-7585356659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3759" y="3093899"/>
            <a:ext cx="473394" cy="45787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567C33F-C381-E57D-CF06-C7011EB8D3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4696" y="3628151"/>
            <a:ext cx="695325" cy="50482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EC5163E-B889-D2DE-3B89-6754FBA512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4684" y="4241258"/>
            <a:ext cx="847725" cy="50482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Cleaning &amp; Recycling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📄  paper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🍾  bottle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🗑  bin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191398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</a:t>
            </a:r>
            <a:r>
              <a:rPr sz="4000" dirty="0"/>
              <a:t>reuse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158408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</a:t>
            </a:r>
            <a:r>
              <a:rPr sz="4000" dirty="0"/>
              <a:t>  sort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33589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</a:t>
            </a:r>
            <a:r>
              <a:rPr sz="4000" dirty="0"/>
              <a:t> rubbish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7CDFA58-81D5-288E-D36A-E81F180896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3017520"/>
            <a:ext cx="645459" cy="54864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7C60552-1B99-A20E-471B-34336D40B0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941" y="3611493"/>
            <a:ext cx="714375" cy="5715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0590672-E00E-46A1-94F1-E6332DB232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334" y="4343647"/>
            <a:ext cx="771525" cy="63817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Cleaning &amp; Recycling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325281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cardboard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11307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glass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41436"/>
            <a:ext cx="219162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metal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367049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environment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43688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reduce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23170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waste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64207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protect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2274C3A-DD73-FBF3-3865-D1AC89502D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417638"/>
            <a:ext cx="733425" cy="5429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506D62D-90F6-066E-5933-889DE8D85C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774" y="1844199"/>
            <a:ext cx="828675" cy="6477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9D6018F-2E07-40FA-01E8-05C78710BD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1075" y="2463324"/>
            <a:ext cx="762000" cy="59055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1D07532-3BAB-2BCF-3F26-49334B481E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400" y="3147993"/>
            <a:ext cx="742950" cy="5905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BCDB876-EF54-DFD3-E186-65A7F60C0E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2975" y="3694262"/>
            <a:ext cx="800100" cy="4953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EBCC789-CB2F-C164-A936-7E6F92F0CC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6786" y="4169676"/>
            <a:ext cx="628650" cy="5715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B02DED3-AC93-29B9-BBD1-1328C2A394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6127" y="4741176"/>
            <a:ext cx="819150" cy="61912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The Enormous Turnip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38398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 </a:t>
            </a:r>
            <a:r>
              <a:rPr sz="4000" dirty="0"/>
              <a:t>turnip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188064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pull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72690"/>
            <a:ext cx="201850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help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33679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heavy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19803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stuck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312457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</a:t>
            </a:r>
            <a:r>
              <a:rPr sz="4000" dirty="0"/>
              <a:t> teamwork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E65ACA4-AE68-8167-4A34-E63E6A2793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797" y="1352550"/>
            <a:ext cx="742950" cy="5715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C76CC42-8675-15E6-AE6D-C42F23F195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934" y="1962468"/>
            <a:ext cx="828675" cy="5905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15FAB2F-8691-8587-EEB2-021D814B0F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9933" y="2657614"/>
            <a:ext cx="828675" cy="5619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0069B20-A837-675E-3E5E-E91C0231E0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9933" y="3122059"/>
            <a:ext cx="676275" cy="5905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186CD7C-AF2F-DD95-2E3E-23594F653B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1329" y="3672229"/>
            <a:ext cx="670412" cy="49317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C75284F-B6CE-0AD8-E319-8F9FA52ED7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0882" y="4207943"/>
            <a:ext cx="866775" cy="63817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The Enormous Turnip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55185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garden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👨‍🌾  farmer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335059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vegetables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32335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enormous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29902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effort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324159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cooperate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84622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strength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BCAAF1C-52FD-D158-17B9-7487A9A651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555" y="1371600"/>
            <a:ext cx="781050" cy="609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15196EB-662A-384D-7C02-F46D878D40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2030" y="2622411"/>
            <a:ext cx="790575" cy="5524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5D2999D-97F1-88C5-13E9-8E7952F12B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2030" y="3017520"/>
            <a:ext cx="904875" cy="62865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B79D4F2-A4A8-80BE-F547-26451F56D2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9179" y="3553581"/>
            <a:ext cx="790575" cy="62865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37D1B21-9B3E-44EB-C413-FC1CDC8AB4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7753" y="4148894"/>
            <a:ext cx="733425" cy="58102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E67EBB3-8A95-EF4B-758C-99EDDCECD1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0129" y="4729919"/>
            <a:ext cx="809625" cy="63817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Naughty Bus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🚌  bus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🛣  road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29421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</a:t>
            </a:r>
            <a:r>
              <a:rPr sz="4000" dirty="0"/>
              <a:t>  splash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68701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naughty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10346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crash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17880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</a:t>
            </a:r>
            <a:r>
              <a:rPr sz="4000" dirty="0"/>
              <a:t>chase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BB9F13E-8FC7-937A-4B99-FB173288F6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558" y="2579549"/>
            <a:ext cx="676275" cy="5810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26F1B87-1D40-45B1-8AE5-70F7677833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558" y="3160574"/>
            <a:ext cx="742950" cy="609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0FB51B4-1DB5-5734-223D-1E7F1D93A6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149" y="3705790"/>
            <a:ext cx="733425" cy="4286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D4EFBA0-C6F5-819F-06AC-BBC989BF2C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400" y="4257854"/>
            <a:ext cx="762000" cy="58102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Naughty Bus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44009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bridge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45932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tunnel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33339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traffic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73504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mischief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74793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</a:t>
            </a:r>
            <a:r>
              <a:rPr sz="4000" dirty="0"/>
              <a:t>accident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36795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rescue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5A90B7D-E470-F45E-4019-6F0394BFDE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784" y="1410780"/>
            <a:ext cx="800100" cy="495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7BC1AF9-E7DF-2282-BB34-7B9BF69542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743" y="1860360"/>
            <a:ext cx="771525" cy="7048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210BAD3-9324-5F1D-4985-206ABF1157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784" y="2491740"/>
            <a:ext cx="885825" cy="5334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D46F4F5-87D1-84FD-82AD-F4F0117857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7942" y="3007932"/>
            <a:ext cx="619125" cy="6000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F6C01F0-BAA1-4D26-CC6E-7ACF8B31DB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8507" y="3702063"/>
            <a:ext cx="809625" cy="5715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00FEC52-A6B7-2990-968C-B5EC426C8A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743" y="4228008"/>
            <a:ext cx="771525" cy="66675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Train Ride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🚆  train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14263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track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45932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tunnel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70779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journey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186647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</a:t>
            </a:r>
            <a:r>
              <a:rPr lang="en-GB" sz="4000" dirty="0"/>
              <a:t>       </a:t>
            </a:r>
            <a:r>
              <a:rPr sz="4000" dirty="0"/>
              <a:t>fast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06139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slow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40AC243-99AB-4559-8E19-351773C38B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998911"/>
            <a:ext cx="828675" cy="5810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36319E0-AAA3-7697-BFD8-6D0C4023AF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728" y="2554232"/>
            <a:ext cx="513128" cy="53718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D2D8F79-D746-8639-D0D8-1BA132817F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0135" y="3113335"/>
            <a:ext cx="723900" cy="4857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D060A39-AB91-F629-6A22-B60B25F86E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5835" y="3598143"/>
            <a:ext cx="838200" cy="5905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3BA68DD-B1DA-7555-1B62-3387B7FE93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3460" y="4174986"/>
            <a:ext cx="790575" cy="6477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Train Ride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55390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station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27177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ticket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92900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platform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49780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depart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31165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arrive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355898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countryside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B89AEF1-1021-8ABE-295F-A8FFB11EF2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357503"/>
            <a:ext cx="723900" cy="5810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204187E-657C-D9FD-86AE-EF65A4E6A2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2012112"/>
            <a:ext cx="809625" cy="5334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9DFC4B1-512D-A786-040A-4725F3B5E0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3248" y="2514600"/>
            <a:ext cx="605052" cy="53340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E8609DE-337A-A5B7-8BE3-0FD49CE9C1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7149" y="3066663"/>
            <a:ext cx="857250" cy="6096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FA9AAE0-E7EC-B06A-76D7-80E31E5EF9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8795" y="3654335"/>
            <a:ext cx="742855" cy="51231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A872890-9C9F-4693-2637-8C7A002EE7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5066" y="4204704"/>
            <a:ext cx="647700" cy="5715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Whatever Next!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🚀  rocket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🌙  moon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🐻  bear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77672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pretend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323793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adventure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B36FCA8-B731-8B17-295B-380BF9467D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2" y="3138487"/>
            <a:ext cx="752475" cy="5810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6D72084-B212-2566-1865-B43057E8B8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552" y="3738562"/>
            <a:ext cx="876300" cy="61912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Whatever Next!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313098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astronaut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58320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helmet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31345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picnic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66284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explore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69336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mission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72196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discover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E74F01C-DD20-E074-2A3C-063B2F0438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466" y="1294448"/>
            <a:ext cx="600075" cy="6000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8DDAFC1-957D-8247-31D9-CD5F547B6C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315" y="1807032"/>
            <a:ext cx="714375" cy="6191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50DC65F-5922-E069-6427-2ABFECBA03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891" y="2456688"/>
            <a:ext cx="628650" cy="58102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7BD4CC5-7487-8012-C6B1-2AA64F5047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7943" y="2995422"/>
            <a:ext cx="752475" cy="6477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4FBB2CE-F929-F0E8-D527-F4AEFCBA30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2314" y="3661410"/>
            <a:ext cx="828675" cy="58102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9A3201B-555F-F5FA-D0B1-81A69A0163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1863" y="4224516"/>
            <a:ext cx="733425" cy="6477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Commotion in the Ocean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🐟  fish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🦀  crab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🌊  sea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40963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splash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18835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wave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4931638-E6C1-445A-FCEC-269C579F9A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413" y="3134487"/>
            <a:ext cx="742950" cy="5524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D40C5E7-F0A9-5A13-5C8A-116AE61A20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1288" y="3705225"/>
            <a:ext cx="600075" cy="55245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Commotion in the Ocean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77672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octopus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223490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shark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12237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coral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58615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habitat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353654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camouflage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86110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creature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9E0762E-54DE-5481-F2AD-3B15D1F386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395603"/>
            <a:ext cx="733425" cy="6286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D0F21A5-D018-615B-0105-4A50EFE427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299" y="2048256"/>
            <a:ext cx="809625" cy="4191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75A8199-F33D-EBEF-669B-CA0B186224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6799" y="2465463"/>
            <a:ext cx="619125" cy="56197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08FDB81-C3CD-8540-111E-D36EC3B1D8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6799" y="3017520"/>
            <a:ext cx="695325" cy="6477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2D4C2CD-0BBB-63B9-F314-09D48C863B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7748" y="3646384"/>
            <a:ext cx="733425" cy="63817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45262A0-97EF-E2C7-DB99-7E3CF7EF24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3474" y="4334890"/>
            <a:ext cx="628650" cy="561975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Seaside Experience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197682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sand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🌊  sea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50254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bucket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36314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windy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40963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splash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47215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collect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3D7F4B-D4C0-117F-29A0-29A0859FCB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374071"/>
            <a:ext cx="695325" cy="6000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34A57C-76CF-4BDB-B43C-416AAFD31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711" y="2585136"/>
            <a:ext cx="730444" cy="59131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BF53507-68BB-FCED-305D-ECAD77296D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0028" y="3128189"/>
            <a:ext cx="466690" cy="43797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A63E3F3-E150-E177-181D-84A26EE9E3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7623" y="3578352"/>
            <a:ext cx="571500" cy="6000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ACE8B6D-513F-01F6-D9D1-9451F4AB3F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7623" y="4274046"/>
            <a:ext cx="781050" cy="58102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Seaside Experience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31787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 coast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316625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 rockpool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04414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 </a:t>
            </a:r>
            <a:r>
              <a:rPr sz="4000" dirty="0"/>
              <a:t>pier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03613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 tide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39841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 </a:t>
            </a:r>
            <a:r>
              <a:rPr sz="4000" dirty="0"/>
              <a:t>shore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79275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 explore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663440"/>
            <a:ext cx="275748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 </a:t>
            </a:r>
            <a:r>
              <a:rPr sz="4000" dirty="0"/>
              <a:t>protect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5AEBDB7-7DC8-453E-7DC3-5896484AE6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223" y="1353693"/>
            <a:ext cx="581025" cy="5905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F4260B8-BDB9-3ABE-6421-337726A608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0607" y="1962150"/>
            <a:ext cx="590550" cy="5524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1C6103-FF4A-D4EE-9AE2-F69D11A3C0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0607" y="2492883"/>
            <a:ext cx="590550" cy="59055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8F90805-48DF-8732-472B-117BC0C8A9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4991" y="3110865"/>
            <a:ext cx="533400" cy="5715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9299A8C7-5221-B3D5-715A-6803DB77B6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0607" y="3685413"/>
            <a:ext cx="609600" cy="50482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4CAD372-8259-2C9D-ED95-4A6D2519A9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6223" y="4222611"/>
            <a:ext cx="742950" cy="60007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6D2254C-55D0-45E9-58CD-9E29F67117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0607" y="4822686"/>
            <a:ext cx="809625" cy="581025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How to Dress Like a Pirate – FS1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234551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pirate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178933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hat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196399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ship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86328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treasure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178766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sail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64207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 captain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826009D-DBB2-9D58-A8B5-C912FB3F6A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969202"/>
            <a:ext cx="657225" cy="6858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0B80AE7-B5B7-48B7-2C6A-BBDA61A6AF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175" y="1401446"/>
            <a:ext cx="552450" cy="5810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FB1354D-97A4-E701-44D7-F3E904D443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175" y="2689292"/>
            <a:ext cx="647700" cy="5143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AE82C59-2FB6-3384-FF38-897DA4B5CC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2783" y="3227070"/>
            <a:ext cx="695325" cy="6096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4D5F892-094C-D46C-CFE3-9191394EB4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7943" y="3593592"/>
            <a:ext cx="742950" cy="5715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FA80C59-6A6C-7F74-C2A6-70025B9B2F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4399" y="4292334"/>
            <a:ext cx="762000" cy="62865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t>How to Dress Like a Pirate – FS2 Vocabulary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4400" y="137160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🗺  map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4400" y="192024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/>
              <a:t>🧭  compass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2468880"/>
            <a:ext cx="23262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 </a:t>
            </a:r>
            <a:r>
              <a:rPr sz="4000" dirty="0"/>
              <a:t>island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4400" y="3017520"/>
            <a:ext cx="258596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 </a:t>
            </a:r>
            <a:r>
              <a:rPr sz="4000" dirty="0"/>
              <a:t> voyage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14400" y="3566160"/>
            <a:ext cx="211667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4000" dirty="0"/>
              <a:t>  </a:t>
            </a:r>
            <a:r>
              <a:rPr lang="en-GB" sz="4000" dirty="0"/>
              <a:t>      </a:t>
            </a:r>
            <a:r>
              <a:rPr sz="4000" dirty="0"/>
              <a:t>crew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14400" y="4114800"/>
            <a:ext cx="266290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sz="4000" dirty="0"/>
              <a:t>      </a:t>
            </a:r>
            <a:r>
              <a:rPr sz="4000" dirty="0"/>
              <a:t> disguise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19E9F66-AC21-4548-7B91-282CF6C396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421" y="2565261"/>
            <a:ext cx="590550" cy="5905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3F2CA5A-B7E6-467C-2C73-9629D3A83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1471" y="3076575"/>
            <a:ext cx="571500" cy="5524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02CD1B3-1E68-F557-5FEC-93C71D4AEF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2421" y="3583311"/>
            <a:ext cx="762000" cy="5905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C1A7E2B-C040-1414-2358-79EC373A9A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446" y="4173468"/>
            <a:ext cx="771525" cy="59055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🦉
OWL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👶
BABY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👩
MUMMY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🌳
TREE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🌙
NIGHT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😟
WORRIED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🚶
ALONE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🛟
SAFE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↩️
RETURN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BRANCH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WOODS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FEATHERS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MOONLIGHT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ANXIOUS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RELIEVED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COMFORT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DISAPPEAR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🩺
DOCTOR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👩‍⚕️
NURSE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👮
POLICE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🔥
FIRE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🚨
EMERGENCY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🛟
RESCUE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👕
UNIFORM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FIREFIGHTER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PARAMEDIC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BUILDER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COMMUNITY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PROTECT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RESPONSIBILITY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PREVENT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🐻
BEAR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🪑
CHAIR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🛏
BED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🔥
HOT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❄️
COLD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COTTAGE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INSIDE</a:t>
            </a: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SURPRISED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FOREST</a:t>
            </a: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BOWL</a:t>
            </a: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MEDIUM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INVESTIGATE</a:t>
            </a: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FURIOUS</a:t>
            </a: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EXHAUSTED</a:t>
            </a: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ENORMOUS</a:t>
            </a: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🐖
PIG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WOLF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STRAW</a:t>
            </a: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STICKS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STRONG</a:t>
            </a: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WEAK</a:t>
            </a: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BUILD</a:t>
            </a: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CHIMNEY</a:t>
            </a: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VILLAGE</a:t>
            </a: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BRICKS</a:t>
            </a: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STURDY</a:t>
            </a: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COLLAPSE</a:t>
            </a: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CONSTRUCT</a:t>
            </a: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ESCAPE</a:t>
            </a: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👶
BABY</a:t>
            </a: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STAR</a:t>
            </a: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SHEEP</a:t>
            </a: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GIFT</a:t>
            </a: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STABLE</a:t>
            </a:r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JOURNEY</a:t>
            </a:r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SPECIAL</a:t>
            </a: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SHEPHERD</a:t>
            </a: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ANGEL</a:t>
            </a: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MANGER</a:t>
            </a:r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MIRACLE</a:t>
            </a:r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GUIDE</a:t>
            </a:r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PRECIOUS</a:t>
            </a:r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🐯
TIGER</a:t>
            </a:r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🍵
TEA</a:t>
            </a:r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🍰
CAKE</a:t>
            </a:r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🥤
DRINK</a:t>
            </a:r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HUNGRY</a:t>
            </a:r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EMPTY</a:t>
            </a:r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KNOCK</a:t>
            </a:r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CUPBOARD</a:t>
            </a:r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CAFÉ</a:t>
            </a:r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KITCHEN</a:t>
            </a:r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DEVOUR</a:t>
            </a:r>
          </a:p>
        </p:txBody>
      </p:sp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ASTONISHED</a:t>
            </a:r>
          </a:p>
        </p:txBody>
      </p:sp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EXTRAORDINARY</a:t>
            </a:r>
          </a:p>
        </p:txBody>
      </p:sp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🐛
CATERPILLAR</a:t>
            </a:r>
          </a:p>
        </p:txBody>
      </p:sp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🍎
APPLE</a:t>
            </a:r>
          </a:p>
        </p:txBody>
      </p:sp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🍃
LEAF</a:t>
            </a:r>
          </a:p>
        </p:txBody>
      </p:sp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🥚
EGG</a:t>
            </a:r>
          </a:p>
        </p:txBody>
      </p:sp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COCOON</a:t>
            </a:r>
          </a:p>
        </p:txBody>
      </p:sp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TINY</a:t>
            </a:r>
          </a:p>
        </p:txBody>
      </p:sp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HUNGRY</a:t>
            </a:r>
          </a:p>
        </p:txBody>
      </p:sp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🦋
BUTTERFLY</a:t>
            </a:r>
          </a:p>
        </p:txBody>
      </p:sp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🍉
FRUIT</a:t>
            </a:r>
          </a:p>
        </p:txBody>
      </p:sp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DAYS</a:t>
            </a:r>
          </a:p>
        </p:txBody>
      </p:sp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TRANSFORM</a:t>
            </a:r>
          </a:p>
        </p:txBody>
      </p:sp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LIFECYCLE</a:t>
            </a:r>
          </a:p>
        </p:txBody>
      </p:sp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EMERGE</a:t>
            </a:r>
          </a:p>
        </p:txBody>
      </p:sp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HATCH</a:t>
            </a:r>
          </a:p>
        </p:txBody>
      </p:sp>
    </p:spTree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🐄
COW</a:t>
            </a:r>
          </a:p>
        </p:txBody>
      </p:sp>
    </p:spTree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🐖
PIG</a:t>
            </a:r>
          </a:p>
        </p:txBody>
      </p:sp>
    </p:spTree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🦆
DUCK</a:t>
            </a:r>
          </a:p>
        </p:txBody>
      </p:sp>
    </p:spTree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MUD</a:t>
            </a:r>
          </a:p>
        </p:txBody>
      </p:sp>
    </p:spTree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🚜
TRACTOR</a:t>
            </a:r>
          </a:p>
        </p:txBody>
      </p:sp>
    </p:spTree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FIELD</a:t>
            </a:r>
          </a:p>
        </p:txBody>
      </p:sp>
    </p:spTree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👨‍🌾
FARMER</a:t>
            </a:r>
          </a:p>
        </p:txBody>
      </p:sp>
    </p:spTree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STABLE</a:t>
            </a:r>
          </a:p>
        </p:txBody>
      </p:sp>
    </p:spTree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BARN</a:t>
            </a:r>
          </a:p>
        </p:txBody>
      </p:sp>
    </p:spTree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MEADOW</a:t>
            </a:r>
          </a:p>
        </p:txBody>
      </p:sp>
    </p:spTree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HARVEST</a:t>
            </a:r>
          </a:p>
        </p:txBody>
      </p:sp>
    </p:spTree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PASTURE</a:t>
            </a:r>
          </a:p>
        </p:txBody>
      </p:sp>
    </p:spTree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PRODUCE</a:t>
            </a:r>
          </a:p>
        </p:txBody>
      </p:sp>
    </p:spTree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🍉
FRUIT</a:t>
            </a:r>
          </a:p>
        </p:txBody>
      </p:sp>
    </p:spTree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🧺
BASKET</a:t>
            </a:r>
          </a:p>
        </p:txBody>
      </p:sp>
    </p:spTree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🧑‍🤝‍🧑
FRIEND</a:t>
            </a:r>
          </a:p>
        </p:txBody>
      </p:sp>
    </p:spTree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SURPRISE</a:t>
            </a:r>
          </a:p>
        </p:txBody>
      </p:sp>
    </p:spTree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SWEET</a:t>
            </a:r>
          </a:p>
        </p:txBody>
      </p:sp>
    </p:spTree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SOFT</a:t>
            </a:r>
          </a:p>
        </p:txBody>
      </p:sp>
    </p:spTree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VILLAGE</a:t>
            </a:r>
          </a:p>
        </p:txBody>
      </p:sp>
    </p:spTree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MARKET</a:t>
            </a:r>
          </a:p>
        </p:txBody>
      </p:sp>
    </p:spTree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PATH</a:t>
            </a:r>
          </a:p>
        </p:txBody>
      </p:sp>
    </p:spTree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TROPICAL</a:t>
            </a:r>
          </a:p>
        </p:txBody>
      </p:sp>
    </p:spTree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GENEROUS</a:t>
            </a:r>
          </a:p>
        </p:txBody>
      </p:sp>
    </p:spTree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DISAPPOINTED</a:t>
            </a:r>
          </a:p>
        </p:txBody>
      </p:sp>
    </p:spTree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📄
PAPER</a:t>
            </a:r>
          </a:p>
        </p:txBody>
      </p:sp>
    </p:spTree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🍾
BOTTLE</a:t>
            </a:r>
          </a:p>
        </p:txBody>
      </p:sp>
    </p:spTree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🗑
BIN</a:t>
            </a:r>
          </a:p>
        </p:txBody>
      </p:sp>
    </p:spTree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REUSE</a:t>
            </a:r>
          </a:p>
        </p:txBody>
      </p:sp>
    </p:spTree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SORT</a:t>
            </a:r>
          </a:p>
        </p:txBody>
      </p:sp>
    </p:spTree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RUBBISH</a:t>
            </a:r>
          </a:p>
        </p:txBody>
      </p:sp>
    </p:spTree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CARDBOARD</a:t>
            </a:r>
          </a:p>
        </p:txBody>
      </p:sp>
    </p:spTree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GLASS</a:t>
            </a:r>
          </a:p>
        </p:txBody>
      </p:sp>
    </p:spTree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METAL</a:t>
            </a:r>
          </a:p>
        </p:txBody>
      </p:sp>
    </p:spTree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ENVIRONMENT</a:t>
            </a:r>
          </a:p>
        </p:txBody>
      </p:sp>
    </p:spTree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REDUCE</a:t>
            </a:r>
          </a:p>
        </p:txBody>
      </p:sp>
    </p:spTree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WASTE</a:t>
            </a:r>
          </a:p>
        </p:txBody>
      </p:sp>
    </p:spTree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PROTECT</a:t>
            </a:r>
          </a:p>
        </p:txBody>
      </p:sp>
    </p:spTree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TURNIP</a:t>
            </a:r>
          </a:p>
        </p:txBody>
      </p:sp>
    </p:spTree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PULL</a:t>
            </a:r>
          </a:p>
        </p:txBody>
      </p:sp>
    </p:spTree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HELP</a:t>
            </a:r>
          </a:p>
        </p:txBody>
      </p:sp>
    </p:spTree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HEAVY</a:t>
            </a:r>
          </a:p>
        </p:txBody>
      </p:sp>
    </p:spTree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STUCK</a:t>
            </a:r>
          </a:p>
        </p:txBody>
      </p:sp>
    </p:spTree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TEAMWORK</a:t>
            </a:r>
          </a:p>
        </p:txBody>
      </p:sp>
    </p:spTree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GARDEN</a:t>
            </a:r>
          </a:p>
        </p:txBody>
      </p:sp>
    </p:spTree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👨‍🌾
FARMER</a:t>
            </a:r>
          </a:p>
        </p:txBody>
      </p:sp>
    </p:spTree>
  </p:cSld>
  <p:clrMapOvr>
    <a:masterClrMapping/>
  </p:clrMapOvr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VEGETABLES</a:t>
            </a:r>
          </a:p>
        </p:txBody>
      </p:sp>
    </p:spTree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ENORMOUS</a:t>
            </a:r>
          </a:p>
        </p:txBody>
      </p:sp>
    </p:spTree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EFFORT</a:t>
            </a:r>
          </a:p>
        </p:txBody>
      </p:sp>
    </p:spTree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COOPERATE</a:t>
            </a:r>
          </a:p>
        </p:txBody>
      </p:sp>
    </p:spTree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STRENGTH</a:t>
            </a:r>
          </a:p>
        </p:txBody>
      </p:sp>
    </p:spTree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🚌
BUS</a:t>
            </a:r>
          </a:p>
        </p:txBody>
      </p:sp>
    </p:spTree>
  </p:cSld>
  <p:clrMapOvr>
    <a:masterClrMapping/>
  </p:clrMapOvr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🛣
ROAD</a:t>
            </a:r>
          </a:p>
        </p:txBody>
      </p:sp>
    </p:spTree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SPLASH</a:t>
            </a:r>
          </a:p>
        </p:txBody>
      </p:sp>
    </p:spTree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NAUGHTY</a:t>
            </a:r>
          </a:p>
        </p:txBody>
      </p:sp>
    </p:spTree>
  </p:cSld>
  <p:clrMapOvr>
    <a:masterClrMapping/>
  </p:clrMapOvr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CRASH</a:t>
            </a:r>
          </a:p>
        </p:txBody>
      </p:sp>
    </p:spTree>
  </p:cSld>
  <p:clrMapOvr>
    <a:masterClrMapping/>
  </p:clrMapOvr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CHASE</a:t>
            </a:r>
          </a:p>
        </p:txBody>
      </p:sp>
    </p:spTree>
  </p:cSld>
  <p:clrMapOvr>
    <a:masterClrMapping/>
  </p:clrMapOvr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BRIDGE</a:t>
            </a:r>
          </a:p>
        </p:txBody>
      </p:sp>
    </p:spTree>
  </p:cSld>
  <p:clrMapOvr>
    <a:masterClrMapping/>
  </p:clrMapOvr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TUNNEL</a:t>
            </a:r>
          </a:p>
        </p:txBody>
      </p:sp>
    </p:spTree>
  </p:cSld>
  <p:clrMapOvr>
    <a:masterClrMapping/>
  </p:clrMapOvr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TRAFFIC</a:t>
            </a:r>
          </a:p>
        </p:txBody>
      </p:sp>
    </p:spTree>
  </p:cSld>
  <p:clrMapOvr>
    <a:masterClrMapping/>
  </p:clrMapOvr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MISCHIEF</a:t>
            </a:r>
          </a:p>
        </p:txBody>
      </p:sp>
    </p:spTree>
  </p:cSld>
  <p:clrMapOvr>
    <a:masterClrMapping/>
  </p:clrMapOvr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ACCIDENT</a:t>
            </a:r>
          </a:p>
        </p:txBody>
      </p:sp>
    </p:spTree>
  </p:cSld>
  <p:clrMapOvr>
    <a:masterClrMapping/>
  </p:clrMapOvr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🛟
RESCUE</a:t>
            </a:r>
          </a:p>
        </p:txBody>
      </p:sp>
    </p:spTree>
  </p:cSld>
  <p:clrMapOvr>
    <a:masterClrMapping/>
  </p:clrMapOvr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🚆
TRAIN</a:t>
            </a:r>
          </a:p>
        </p:txBody>
      </p:sp>
    </p:spTree>
  </p:cSld>
  <p:clrMapOvr>
    <a:masterClrMapping/>
  </p:clrMapOvr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TRACK</a:t>
            </a:r>
          </a:p>
        </p:txBody>
      </p:sp>
    </p:spTree>
  </p:cSld>
  <p:clrMapOvr>
    <a:masterClrMapping/>
  </p:clrMapOvr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TUNNEL</a:t>
            </a:r>
          </a:p>
        </p:txBody>
      </p:sp>
    </p:spTree>
  </p:cSld>
  <p:clrMapOvr>
    <a:masterClrMapping/>
  </p:clrMapOvr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JOURNEY</a:t>
            </a:r>
          </a:p>
        </p:txBody>
      </p:sp>
    </p:spTree>
  </p:cSld>
  <p:clrMapOvr>
    <a:masterClrMapping/>
  </p:clrMapOvr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FAST</a:t>
            </a:r>
          </a:p>
        </p:txBody>
      </p:sp>
    </p:spTree>
  </p:cSld>
  <p:clrMapOvr>
    <a:masterClrMapping/>
  </p:clrMapOvr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SLOW</a:t>
            </a:r>
          </a:p>
        </p:txBody>
      </p:sp>
    </p:spTree>
  </p:cSld>
  <p:clrMapOvr>
    <a:masterClrMapping/>
  </p:clrMapOvr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STATION</a:t>
            </a:r>
          </a:p>
        </p:txBody>
      </p:sp>
    </p:spTree>
  </p:cSld>
  <p:clrMapOvr>
    <a:masterClrMapping/>
  </p:clrMapOvr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TICKET</a:t>
            </a:r>
          </a:p>
        </p:txBody>
      </p:sp>
    </p:spTree>
  </p:cSld>
  <p:clrMapOvr>
    <a:masterClrMapping/>
  </p:clrMapOvr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PLATFORM</a:t>
            </a:r>
          </a:p>
        </p:txBody>
      </p:sp>
    </p:spTree>
  </p:cSld>
  <p:clrMapOvr>
    <a:masterClrMapping/>
  </p:clrMapOvr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DEPART</a:t>
            </a:r>
          </a:p>
        </p:txBody>
      </p:sp>
    </p:spTree>
  </p:cSld>
  <p:clrMapOvr>
    <a:masterClrMapping/>
  </p:clrMapOvr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ARRIVE</a:t>
            </a:r>
          </a:p>
        </p:txBody>
      </p:sp>
    </p:spTree>
  </p:cSld>
  <p:clrMapOvr>
    <a:masterClrMapping/>
  </p:clrMapOvr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COUNTRYSIDE</a:t>
            </a:r>
          </a:p>
        </p:txBody>
      </p:sp>
    </p:spTree>
  </p:cSld>
  <p:clrMapOvr>
    <a:masterClrMapping/>
  </p:clrMapOvr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🚀
ROCKET</a:t>
            </a:r>
          </a:p>
        </p:txBody>
      </p:sp>
    </p:spTree>
  </p:cSld>
  <p:clrMapOvr>
    <a:masterClrMapping/>
  </p:clrMapOvr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🌙
MOON</a:t>
            </a:r>
          </a:p>
        </p:txBody>
      </p:sp>
    </p:spTree>
  </p:cSld>
  <p:clrMapOvr>
    <a:masterClrMapping/>
  </p:clrMapOvr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🐻
BEAR</a:t>
            </a:r>
          </a:p>
        </p:txBody>
      </p:sp>
    </p:spTree>
  </p:cSld>
  <p:clrMapOvr>
    <a:masterClrMapping/>
  </p:clrMapOvr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PRETEND</a:t>
            </a:r>
          </a:p>
        </p:txBody>
      </p:sp>
    </p:spTree>
  </p:cSld>
  <p:clrMapOvr>
    <a:masterClrMapping/>
  </p:clrMapOvr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ADVENTURE</a:t>
            </a:r>
          </a:p>
        </p:txBody>
      </p:sp>
    </p:spTree>
  </p:cSld>
  <p:clrMapOvr>
    <a:masterClrMapping/>
  </p:clrMapOvr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ASTRONAUT</a:t>
            </a:r>
          </a:p>
        </p:txBody>
      </p:sp>
    </p:spTree>
  </p:cSld>
  <p:clrMapOvr>
    <a:masterClrMapping/>
  </p:clrMapOvr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HELMET</a:t>
            </a:r>
          </a:p>
        </p:txBody>
      </p:sp>
    </p:spTree>
  </p:cSld>
  <p:clrMapOvr>
    <a:masterClrMapping/>
  </p:clrMapOvr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PICNIC</a:t>
            </a:r>
          </a:p>
        </p:txBody>
      </p:sp>
    </p:spTree>
  </p:cSld>
  <p:clrMapOvr>
    <a:masterClrMapping/>
  </p:clrMapOvr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EXPLORE</a:t>
            </a:r>
          </a:p>
        </p:txBody>
      </p:sp>
    </p:spTree>
  </p:cSld>
  <p:clrMapOvr>
    <a:masterClrMapping/>
  </p:clrMapOvr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MISSION</a:t>
            </a:r>
          </a:p>
        </p:txBody>
      </p:sp>
    </p:spTree>
  </p:cSld>
  <p:clrMapOvr>
    <a:masterClrMapping/>
  </p:clrMapOvr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DISCOVER</a:t>
            </a:r>
          </a:p>
        </p:txBody>
      </p:sp>
    </p:spTree>
  </p:cSld>
  <p:clrMapOvr>
    <a:masterClrMapping/>
  </p:clrMapOvr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🐟
FISH</a:t>
            </a:r>
          </a:p>
        </p:txBody>
      </p:sp>
    </p:spTree>
  </p:cSld>
  <p:clrMapOvr>
    <a:masterClrMapping/>
  </p:clrMapOvr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🦀
CRAB</a:t>
            </a:r>
          </a:p>
        </p:txBody>
      </p:sp>
    </p:spTree>
  </p:cSld>
  <p:clrMapOvr>
    <a:masterClrMapping/>
  </p:clrMapOvr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🌊
SEA</a:t>
            </a:r>
          </a:p>
        </p:txBody>
      </p:sp>
    </p:spTree>
  </p:cSld>
  <p:clrMapOvr>
    <a:masterClrMapping/>
  </p:clrMapOvr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SPLASH</a:t>
            </a:r>
          </a:p>
        </p:txBody>
      </p:sp>
    </p:spTree>
  </p:cSld>
  <p:clrMapOvr>
    <a:masterClrMapping/>
  </p:clrMapOvr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WAVE</a:t>
            </a:r>
          </a:p>
        </p:txBody>
      </p:sp>
    </p:spTree>
  </p:cSld>
  <p:clrMapOvr>
    <a:masterClrMapping/>
  </p:clrMapOvr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OCTOPUS</a:t>
            </a:r>
          </a:p>
        </p:txBody>
      </p:sp>
    </p:spTree>
  </p:cSld>
  <p:clrMapOvr>
    <a:masterClrMapping/>
  </p:clrMapOvr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SHARK</a:t>
            </a:r>
          </a:p>
        </p:txBody>
      </p:sp>
    </p:spTree>
  </p:cSld>
  <p:clrMapOvr>
    <a:masterClrMapping/>
  </p:clrMapOvr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CORAL</a:t>
            </a:r>
          </a:p>
        </p:txBody>
      </p:sp>
    </p:spTree>
  </p:cSld>
  <p:clrMapOvr>
    <a:masterClrMapping/>
  </p:clrMapOvr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HABITAT</a:t>
            </a:r>
          </a:p>
        </p:txBody>
      </p:sp>
    </p:spTree>
  </p:cSld>
  <p:clrMapOvr>
    <a:masterClrMapping/>
  </p:clrMapOvr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CAMOUFLAGE</a:t>
            </a:r>
          </a:p>
        </p:txBody>
      </p:sp>
    </p:spTree>
  </p:cSld>
  <p:clrMapOvr>
    <a:masterClrMapping/>
  </p:clrMapOvr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CREATURE</a:t>
            </a:r>
          </a:p>
        </p:txBody>
      </p:sp>
    </p:spTree>
  </p:cSld>
  <p:clrMapOvr>
    <a:masterClrMapping/>
  </p:clrMapOvr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🏖
SAND</a:t>
            </a:r>
          </a:p>
        </p:txBody>
      </p:sp>
    </p:spTree>
  </p:cSld>
  <p:clrMapOvr>
    <a:masterClrMapping/>
  </p:clrMapOvr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🌊
SEA</a:t>
            </a:r>
          </a:p>
        </p:txBody>
      </p:sp>
    </p:spTree>
  </p:cSld>
  <p:clrMapOvr>
    <a:masterClrMapping/>
  </p:clrMapOvr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BUCKET</a:t>
            </a:r>
          </a:p>
        </p:txBody>
      </p:sp>
    </p:spTree>
  </p:cSld>
  <p:clrMapOvr>
    <a:masterClrMapping/>
  </p:clrMapOvr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WINDY</a:t>
            </a:r>
          </a:p>
        </p:txBody>
      </p:sp>
    </p:spTree>
  </p:cSld>
  <p:clrMapOvr>
    <a:masterClrMapping/>
  </p:clrMapOvr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SPLASH</a:t>
            </a:r>
          </a:p>
        </p:txBody>
      </p:sp>
    </p:spTree>
  </p:cSld>
  <p:clrMapOvr>
    <a:masterClrMapping/>
  </p:clrMapOvr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COLLECT</a:t>
            </a:r>
          </a:p>
        </p:txBody>
      </p:sp>
    </p:spTree>
  </p:cSld>
  <p:clrMapOvr>
    <a:masterClrMapping/>
  </p:clrMapOvr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COAST</a:t>
            </a:r>
          </a:p>
        </p:txBody>
      </p:sp>
    </p:spTree>
  </p:cSld>
  <p:clrMapOvr>
    <a:masterClrMapping/>
  </p:clrMapOvr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ROCKPOOL</a:t>
            </a:r>
          </a:p>
        </p:txBody>
      </p:sp>
    </p:spTree>
  </p:cSld>
  <p:clrMapOvr>
    <a:masterClrMapping/>
  </p:clrMapOvr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PIER</a:t>
            </a:r>
          </a:p>
        </p:txBody>
      </p:sp>
    </p:spTree>
  </p:cSld>
  <p:clrMapOvr>
    <a:masterClrMapping/>
  </p:clrMapOvr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TIDE</a:t>
            </a:r>
          </a:p>
        </p:txBody>
      </p:sp>
    </p:spTree>
  </p:cSld>
  <p:clrMapOvr>
    <a:masterClrMapping/>
  </p:clrMapOvr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SHORE</a:t>
            </a:r>
          </a:p>
        </p:txBody>
      </p:sp>
    </p:spTree>
  </p:cSld>
  <p:clrMapOvr>
    <a:masterClrMapping/>
  </p:clrMapOvr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EXPLORE</a:t>
            </a:r>
          </a:p>
        </p:txBody>
      </p:sp>
    </p:spTree>
  </p:cSld>
  <p:clrMapOvr>
    <a:masterClrMapping/>
  </p:clrMapOvr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PROTECT</a:t>
            </a:r>
          </a:p>
        </p:txBody>
      </p:sp>
    </p:spTree>
  </p:cSld>
  <p:clrMapOvr>
    <a:masterClrMapping/>
  </p:clrMapOvr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🏴‍☠️
PIRATE</a:t>
            </a:r>
          </a:p>
        </p:txBody>
      </p:sp>
    </p:spTree>
  </p:cSld>
  <p:clrMapOvr>
    <a:masterClrMapping/>
  </p:clrMapOvr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HAT</a:t>
            </a:r>
          </a:p>
        </p:txBody>
      </p:sp>
    </p:spTree>
  </p:cSld>
  <p:clrMapOvr>
    <a:masterClrMapping/>
  </p:clrMapOvr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🚢
SHIP</a:t>
            </a:r>
          </a:p>
        </p:txBody>
      </p:sp>
    </p:spTree>
  </p:cSld>
  <p:clrMapOvr>
    <a:masterClrMapping/>
  </p:clrMapOvr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TREASURE</a:t>
            </a:r>
          </a:p>
        </p:txBody>
      </p:sp>
    </p:spTree>
  </p:cSld>
  <p:clrMapOvr>
    <a:masterClrMapping/>
  </p:clrMapOvr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SAIL</a:t>
            </a:r>
          </a:p>
        </p:txBody>
      </p:sp>
    </p:spTree>
  </p:cSld>
  <p:clrMapOvr>
    <a:masterClrMapping/>
  </p:clrMapOvr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CAPTAIN</a:t>
            </a:r>
          </a:p>
        </p:txBody>
      </p:sp>
    </p:spTree>
  </p:cSld>
  <p:clrMapOvr>
    <a:masterClrMapping/>
  </p:clrMapOvr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🗺
MAP</a:t>
            </a:r>
          </a:p>
        </p:txBody>
      </p:sp>
    </p:spTree>
  </p:cSld>
  <p:clrMapOvr>
    <a:masterClrMapping/>
  </p:clrMapOvr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🧭
COMPASS</a:t>
            </a:r>
          </a:p>
        </p:txBody>
      </p:sp>
    </p:spTree>
  </p:cSld>
  <p:clrMapOvr>
    <a:masterClrMapping/>
  </p:clrMapOvr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ISLAND</a:t>
            </a:r>
          </a:p>
        </p:txBody>
      </p:sp>
    </p:spTree>
  </p:cSld>
  <p:clrMapOvr>
    <a:masterClrMapping/>
  </p:clrMapOvr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VOYAGE</a:t>
            </a:r>
          </a:p>
        </p:txBody>
      </p:sp>
    </p:spTree>
  </p:cSld>
  <p:clrMapOvr>
    <a:masterClrMapping/>
  </p:clrMapOvr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CREW</a:t>
            </a:r>
          </a:p>
        </p:txBody>
      </p:sp>
    </p:spTree>
  </p:cSld>
  <p:clrMapOvr>
    <a:masterClrMapping/>
  </p:clrMapOvr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2286000"/>
            <a:ext cx="731520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8000"/>
              <a:t>🔤
DISGUISE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1326</Words>
  <Application>Microsoft Office PowerPoint</Application>
  <PresentationFormat>On-screen Show (4:3)</PresentationFormat>
  <Paragraphs>478</Paragraphs>
  <Slides>256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256</vt:i4>
      </vt:variant>
    </vt:vector>
  </HeadingPairs>
  <TitlesOfParts>
    <vt:vector size="259" baseType="lpstr">
      <vt:lpstr>Arial</vt:lpstr>
      <vt:lpstr>Calibri</vt:lpstr>
      <vt:lpstr>Office Theme</vt:lpstr>
      <vt:lpstr>Owl Babies – FS1 Vocabulary</vt:lpstr>
      <vt:lpstr>Owl Babies – FS2 Vocabulary</vt:lpstr>
      <vt:lpstr>People Who Help Us – FS1 Vocabulary</vt:lpstr>
      <vt:lpstr>People Who Help Us – FS2 Vocabulary</vt:lpstr>
      <vt:lpstr>Goldilocks and the Three Bears – FS1 Vocabulary</vt:lpstr>
      <vt:lpstr>Goldilocks and the Three Bears – FS2 Vocabulary</vt:lpstr>
      <vt:lpstr>The Three Little Pigs – FS1 Vocabulary</vt:lpstr>
      <vt:lpstr>The Three Little Pigs – FS2 Vocabulary</vt:lpstr>
      <vt:lpstr>Christmas &amp; Nativity – FS1 Vocabulary</vt:lpstr>
      <vt:lpstr>Christmas &amp; Nativity – FS2 Vocabulary</vt:lpstr>
      <vt:lpstr>The Tiger Who Came to Tea – FS1 Vocabulary</vt:lpstr>
      <vt:lpstr>The Tiger Who Came to Tea – FS2 Vocabulary</vt:lpstr>
      <vt:lpstr>The Very Hungry Caterpillar – FS1 Vocabulary</vt:lpstr>
      <vt:lpstr>The Very Hungry Caterpillar – FS2 Vocabulary</vt:lpstr>
      <vt:lpstr>Farmyard Hullabaloo – FS1 Vocabulary</vt:lpstr>
      <vt:lpstr>Farmyard Hullabaloo – FS2 Vocabulary</vt:lpstr>
      <vt:lpstr>Handa's Surprise – FS1 Vocabulary</vt:lpstr>
      <vt:lpstr>Handa's Surprise – FS2 Vocabulary</vt:lpstr>
      <vt:lpstr>Cleaning &amp; Recycling – FS1 Vocabulary</vt:lpstr>
      <vt:lpstr>Cleaning &amp; Recycling – FS2 Vocabulary</vt:lpstr>
      <vt:lpstr>The Enormous Turnip – FS1 Vocabulary</vt:lpstr>
      <vt:lpstr>The Enormous Turnip – FS2 Vocabulary</vt:lpstr>
      <vt:lpstr>Naughty Bus – FS1 Vocabulary</vt:lpstr>
      <vt:lpstr>Naughty Bus – FS2 Vocabulary</vt:lpstr>
      <vt:lpstr>Train Ride – FS1 Vocabulary</vt:lpstr>
      <vt:lpstr>Train Ride – FS2 Vocabulary</vt:lpstr>
      <vt:lpstr>Whatever Next! – FS1 Vocabulary</vt:lpstr>
      <vt:lpstr>Whatever Next! – FS2 Vocabulary</vt:lpstr>
      <vt:lpstr>Commotion in the Ocean – FS1 Vocabulary</vt:lpstr>
      <vt:lpstr>Commotion in the Ocean – FS2 Vocabulary</vt:lpstr>
      <vt:lpstr>Seaside Experience – FS1 Vocabulary</vt:lpstr>
      <vt:lpstr>Seaside Experience – FS2 Vocabulary</vt:lpstr>
      <vt:lpstr>How to Dress Like a Pirate – FS1 Vocabulary</vt:lpstr>
      <vt:lpstr>How to Dress Like a Pirate – FS2 Vocabulary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Lisa Crook</dc:creator>
  <cp:keywords/>
  <dc:description>generated using python-pptx</dc:description>
  <cp:lastModifiedBy>Lisa Crook</cp:lastModifiedBy>
  <cp:revision>2</cp:revision>
  <dcterms:created xsi:type="dcterms:W3CDTF">2013-01-27T09:14:16Z</dcterms:created>
  <dcterms:modified xsi:type="dcterms:W3CDTF">2026-03-07T15:56:38Z</dcterms:modified>
  <cp:category/>
</cp:coreProperties>
</file>