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5" r:id="rId19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A06A7A-C31F-4D93-A5DB-4FEE555E54C6}" v="21" dt="2026-03-13T10:17:34.0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0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Crook" userId="3941c96b-97c0-46e6-aec5-0c11b63a9355" providerId="ADAL" clId="{D0FEEA22-C42B-4AD8-B253-086CE814F660}"/>
    <pc:docChg chg="custSel delSld modSld modMainMaster">
      <pc:chgData name="Lisa Crook" userId="3941c96b-97c0-46e6-aec5-0c11b63a9355" providerId="ADAL" clId="{D0FEEA22-C42B-4AD8-B253-086CE814F660}" dt="2026-03-13T10:17:27.017" v="757"/>
      <pc:docMkLst>
        <pc:docMk/>
      </pc:docMkLst>
      <pc:sldChg chg="modSp mod">
        <pc:chgData name="Lisa Crook" userId="3941c96b-97c0-46e6-aec5-0c11b63a9355" providerId="ADAL" clId="{D0FEEA22-C42B-4AD8-B253-086CE814F660}" dt="2026-03-13T10:15:38.431" v="697" actId="20577"/>
        <pc:sldMkLst>
          <pc:docMk/>
          <pc:sldMk cId="0" sldId="258"/>
        </pc:sldMkLst>
        <pc:spChg chg="mod">
          <ac:chgData name="Lisa Crook" userId="3941c96b-97c0-46e6-aec5-0c11b63a9355" providerId="ADAL" clId="{D0FEEA22-C42B-4AD8-B253-086CE814F660}" dt="2026-03-13T10:15:38.431" v="697" actId="20577"/>
          <ac:spMkLst>
            <pc:docMk/>
            <pc:sldMk cId="0" sldId="258"/>
            <ac:spMk id="4" creationId="{00000000-0000-0000-0000-000000000000}"/>
          </ac:spMkLst>
        </pc:spChg>
      </pc:sldChg>
      <pc:sldChg chg="modSp mod">
        <pc:chgData name="Lisa Crook" userId="3941c96b-97c0-46e6-aec5-0c11b63a9355" providerId="ADAL" clId="{D0FEEA22-C42B-4AD8-B253-086CE814F660}" dt="2026-03-13T10:15:15.668" v="682" actId="20577"/>
        <pc:sldMkLst>
          <pc:docMk/>
          <pc:sldMk cId="0" sldId="259"/>
        </pc:sldMkLst>
        <pc:spChg chg="mod">
          <ac:chgData name="Lisa Crook" userId="3941c96b-97c0-46e6-aec5-0c11b63a9355" providerId="ADAL" clId="{D0FEEA22-C42B-4AD8-B253-086CE814F660}" dt="2026-03-13T10:15:15.668" v="682" actId="20577"/>
          <ac:spMkLst>
            <pc:docMk/>
            <pc:sldMk cId="0" sldId="259"/>
            <ac:spMk id="4" creationId="{00000000-0000-0000-0000-000000000000}"/>
          </ac:spMkLst>
        </pc:spChg>
      </pc:sldChg>
      <pc:sldChg chg="modSp mod">
        <pc:chgData name="Lisa Crook" userId="3941c96b-97c0-46e6-aec5-0c11b63a9355" providerId="ADAL" clId="{D0FEEA22-C42B-4AD8-B253-086CE814F660}" dt="2026-03-13T10:15:09.279" v="679" actId="20577"/>
        <pc:sldMkLst>
          <pc:docMk/>
          <pc:sldMk cId="0" sldId="260"/>
        </pc:sldMkLst>
        <pc:spChg chg="mod">
          <ac:chgData name="Lisa Crook" userId="3941c96b-97c0-46e6-aec5-0c11b63a9355" providerId="ADAL" clId="{D0FEEA22-C42B-4AD8-B253-086CE814F660}" dt="2026-03-13T10:15:09.279" v="679" actId="20577"/>
          <ac:spMkLst>
            <pc:docMk/>
            <pc:sldMk cId="0" sldId="260"/>
            <ac:spMk id="4" creationId="{00000000-0000-0000-0000-000000000000}"/>
          </ac:spMkLst>
        </pc:spChg>
      </pc:sldChg>
      <pc:sldChg chg="modSp mod setBg">
        <pc:chgData name="Lisa Crook" userId="3941c96b-97c0-46e6-aec5-0c11b63a9355" providerId="ADAL" clId="{D0FEEA22-C42B-4AD8-B253-086CE814F660}" dt="2026-03-13T10:17:27.017" v="757"/>
        <pc:sldMkLst>
          <pc:docMk/>
          <pc:sldMk cId="0" sldId="261"/>
        </pc:sldMkLst>
        <pc:spChg chg="mod">
          <ac:chgData name="Lisa Crook" userId="3941c96b-97c0-46e6-aec5-0c11b63a9355" providerId="ADAL" clId="{D0FEEA22-C42B-4AD8-B253-086CE814F660}" dt="2026-03-13T10:16:37.557" v="755" actId="20577"/>
          <ac:spMkLst>
            <pc:docMk/>
            <pc:sldMk cId="0" sldId="261"/>
            <ac:spMk id="4" creationId="{00000000-0000-0000-0000-000000000000}"/>
          </ac:spMkLst>
        </pc:spChg>
      </pc:sldChg>
      <pc:sldChg chg="modSp mod">
        <pc:chgData name="Lisa Crook" userId="3941c96b-97c0-46e6-aec5-0c11b63a9355" providerId="ADAL" clId="{D0FEEA22-C42B-4AD8-B253-086CE814F660}" dt="2026-03-13T10:14:19.936" v="654" actId="20577"/>
        <pc:sldMkLst>
          <pc:docMk/>
          <pc:sldMk cId="0" sldId="262"/>
        </pc:sldMkLst>
        <pc:spChg chg="mod">
          <ac:chgData name="Lisa Crook" userId="3941c96b-97c0-46e6-aec5-0c11b63a9355" providerId="ADAL" clId="{D0FEEA22-C42B-4AD8-B253-086CE814F660}" dt="2026-03-13T10:14:19.936" v="654" actId="20577"/>
          <ac:spMkLst>
            <pc:docMk/>
            <pc:sldMk cId="0" sldId="262"/>
            <ac:spMk id="4" creationId="{00000000-0000-0000-0000-000000000000}"/>
          </ac:spMkLst>
        </pc:spChg>
      </pc:sldChg>
      <pc:sldChg chg="modSp mod">
        <pc:chgData name="Lisa Crook" userId="3941c96b-97c0-46e6-aec5-0c11b63a9355" providerId="ADAL" clId="{D0FEEA22-C42B-4AD8-B253-086CE814F660}" dt="2026-03-13T10:14:03.599" v="646" actId="20577"/>
        <pc:sldMkLst>
          <pc:docMk/>
          <pc:sldMk cId="0" sldId="263"/>
        </pc:sldMkLst>
        <pc:spChg chg="mod">
          <ac:chgData name="Lisa Crook" userId="3941c96b-97c0-46e6-aec5-0c11b63a9355" providerId="ADAL" clId="{D0FEEA22-C42B-4AD8-B253-086CE814F660}" dt="2026-03-13T10:14:03.599" v="646" actId="20577"/>
          <ac:spMkLst>
            <pc:docMk/>
            <pc:sldMk cId="0" sldId="263"/>
            <ac:spMk id="4" creationId="{00000000-0000-0000-0000-000000000000}"/>
          </ac:spMkLst>
        </pc:spChg>
      </pc:sldChg>
      <pc:sldChg chg="modSp mod">
        <pc:chgData name="Lisa Crook" userId="3941c96b-97c0-46e6-aec5-0c11b63a9355" providerId="ADAL" clId="{D0FEEA22-C42B-4AD8-B253-086CE814F660}" dt="2026-03-13T10:13:45.040" v="636" actId="20577"/>
        <pc:sldMkLst>
          <pc:docMk/>
          <pc:sldMk cId="0" sldId="265"/>
        </pc:sldMkLst>
        <pc:spChg chg="mod">
          <ac:chgData name="Lisa Crook" userId="3941c96b-97c0-46e6-aec5-0c11b63a9355" providerId="ADAL" clId="{D0FEEA22-C42B-4AD8-B253-086CE814F660}" dt="2026-03-13T10:13:45.040" v="636" actId="20577"/>
          <ac:spMkLst>
            <pc:docMk/>
            <pc:sldMk cId="0" sldId="265"/>
            <ac:spMk id="4" creationId="{00000000-0000-0000-0000-000000000000}"/>
          </ac:spMkLst>
        </pc:spChg>
      </pc:sldChg>
      <pc:sldChg chg="addSp modSp mod">
        <pc:chgData name="Lisa Crook" userId="3941c96b-97c0-46e6-aec5-0c11b63a9355" providerId="ADAL" clId="{D0FEEA22-C42B-4AD8-B253-086CE814F660}" dt="2026-03-12T15:30:05.177" v="77" actId="14100"/>
        <pc:sldMkLst>
          <pc:docMk/>
          <pc:sldMk cId="0" sldId="266"/>
        </pc:sldMkLst>
        <pc:spChg chg="mod">
          <ac:chgData name="Lisa Crook" userId="3941c96b-97c0-46e6-aec5-0c11b63a9355" providerId="ADAL" clId="{D0FEEA22-C42B-4AD8-B253-086CE814F660}" dt="2026-03-12T15:29:16.542" v="69" actId="20577"/>
          <ac:spMkLst>
            <pc:docMk/>
            <pc:sldMk cId="0" sldId="266"/>
            <ac:spMk id="4" creationId="{00000000-0000-0000-0000-000000000000}"/>
          </ac:spMkLst>
        </pc:spChg>
        <pc:picChg chg="add mod">
          <ac:chgData name="Lisa Crook" userId="3941c96b-97c0-46e6-aec5-0c11b63a9355" providerId="ADAL" clId="{D0FEEA22-C42B-4AD8-B253-086CE814F660}" dt="2026-03-12T15:29:42.587" v="72" actId="14100"/>
          <ac:picMkLst>
            <pc:docMk/>
            <pc:sldMk cId="0" sldId="266"/>
            <ac:picMk id="6" creationId="{725422BC-D551-885D-7F98-41DC457EB536}"/>
          </ac:picMkLst>
        </pc:picChg>
        <pc:picChg chg="add mod">
          <ac:chgData name="Lisa Crook" userId="3941c96b-97c0-46e6-aec5-0c11b63a9355" providerId="ADAL" clId="{D0FEEA22-C42B-4AD8-B253-086CE814F660}" dt="2026-03-12T15:30:05.177" v="77" actId="14100"/>
          <ac:picMkLst>
            <pc:docMk/>
            <pc:sldMk cId="0" sldId="266"/>
            <ac:picMk id="7" creationId="{A8C678C3-D7B5-D547-61C0-D6F148CC606D}"/>
          </ac:picMkLst>
        </pc:picChg>
      </pc:sldChg>
      <pc:sldChg chg="addSp modSp mod">
        <pc:chgData name="Lisa Crook" userId="3941c96b-97c0-46e6-aec5-0c11b63a9355" providerId="ADAL" clId="{D0FEEA22-C42B-4AD8-B253-086CE814F660}" dt="2026-03-12T15:31:18.628" v="113" actId="5793"/>
        <pc:sldMkLst>
          <pc:docMk/>
          <pc:sldMk cId="0" sldId="267"/>
        </pc:sldMkLst>
        <pc:spChg chg="mod">
          <ac:chgData name="Lisa Crook" userId="3941c96b-97c0-46e6-aec5-0c11b63a9355" providerId="ADAL" clId="{D0FEEA22-C42B-4AD8-B253-086CE814F660}" dt="2026-03-12T15:30:16.361" v="78" actId="14100"/>
          <ac:spMkLst>
            <pc:docMk/>
            <pc:sldMk cId="0" sldId="267"/>
            <ac:spMk id="3" creationId="{00000000-0000-0000-0000-000000000000}"/>
          </ac:spMkLst>
        </pc:spChg>
        <pc:spChg chg="mod">
          <ac:chgData name="Lisa Crook" userId="3941c96b-97c0-46e6-aec5-0c11b63a9355" providerId="ADAL" clId="{D0FEEA22-C42B-4AD8-B253-086CE814F660}" dt="2026-03-12T15:31:18.628" v="113" actId="5793"/>
          <ac:spMkLst>
            <pc:docMk/>
            <pc:sldMk cId="0" sldId="267"/>
            <ac:spMk id="4" creationId="{00000000-0000-0000-0000-000000000000}"/>
          </ac:spMkLst>
        </pc:spChg>
        <pc:picChg chg="add mod">
          <ac:chgData name="Lisa Crook" userId="3941c96b-97c0-46e6-aec5-0c11b63a9355" providerId="ADAL" clId="{D0FEEA22-C42B-4AD8-B253-086CE814F660}" dt="2026-03-12T15:31:00.123" v="87" actId="1076"/>
          <ac:picMkLst>
            <pc:docMk/>
            <pc:sldMk cId="0" sldId="267"/>
            <ac:picMk id="6" creationId="{C8508AB1-5BD5-3C9A-08EE-5945DCC3F5F3}"/>
          </ac:picMkLst>
        </pc:picChg>
        <pc:picChg chg="add mod">
          <ac:chgData name="Lisa Crook" userId="3941c96b-97c0-46e6-aec5-0c11b63a9355" providerId="ADAL" clId="{D0FEEA22-C42B-4AD8-B253-086CE814F660}" dt="2026-03-12T15:30:53.908" v="83" actId="14100"/>
          <ac:picMkLst>
            <pc:docMk/>
            <pc:sldMk cId="0" sldId="267"/>
            <ac:picMk id="7" creationId="{8C6D0E51-8F4F-ADC3-52A5-249BFD5BA1DD}"/>
          </ac:picMkLst>
        </pc:picChg>
      </pc:sldChg>
      <pc:sldChg chg="addSp modSp mod">
        <pc:chgData name="Lisa Crook" userId="3941c96b-97c0-46e6-aec5-0c11b63a9355" providerId="ADAL" clId="{D0FEEA22-C42B-4AD8-B253-086CE814F660}" dt="2026-03-12T15:32:09.404" v="152" actId="14100"/>
        <pc:sldMkLst>
          <pc:docMk/>
          <pc:sldMk cId="0" sldId="268"/>
        </pc:sldMkLst>
        <pc:spChg chg="mod">
          <ac:chgData name="Lisa Crook" userId="3941c96b-97c0-46e6-aec5-0c11b63a9355" providerId="ADAL" clId="{D0FEEA22-C42B-4AD8-B253-086CE814F660}" dt="2026-03-12T15:31:32.163" v="145" actId="5793"/>
          <ac:spMkLst>
            <pc:docMk/>
            <pc:sldMk cId="0" sldId="268"/>
            <ac:spMk id="4" creationId="{00000000-0000-0000-0000-000000000000}"/>
          </ac:spMkLst>
        </pc:spChg>
        <pc:picChg chg="add mod">
          <ac:chgData name="Lisa Crook" userId="3941c96b-97c0-46e6-aec5-0c11b63a9355" providerId="ADAL" clId="{D0FEEA22-C42B-4AD8-B253-086CE814F660}" dt="2026-03-12T15:31:49.751" v="148" actId="14100"/>
          <ac:picMkLst>
            <pc:docMk/>
            <pc:sldMk cId="0" sldId="268"/>
            <ac:picMk id="6" creationId="{7D15F397-27B2-7730-5144-BDCE5AC5915C}"/>
          </ac:picMkLst>
        </pc:picChg>
        <pc:picChg chg="add mod">
          <ac:chgData name="Lisa Crook" userId="3941c96b-97c0-46e6-aec5-0c11b63a9355" providerId="ADAL" clId="{D0FEEA22-C42B-4AD8-B253-086CE814F660}" dt="2026-03-12T15:32:09.404" v="152" actId="14100"/>
          <ac:picMkLst>
            <pc:docMk/>
            <pc:sldMk cId="0" sldId="268"/>
            <ac:picMk id="7" creationId="{6E86A5D4-6E17-DF7C-E115-5B015853E718}"/>
          </ac:picMkLst>
        </pc:picChg>
      </pc:sldChg>
      <pc:sldChg chg="addSp modSp mod">
        <pc:chgData name="Lisa Crook" userId="3941c96b-97c0-46e6-aec5-0c11b63a9355" providerId="ADAL" clId="{D0FEEA22-C42B-4AD8-B253-086CE814F660}" dt="2026-03-13T10:13:31.007" v="635" actId="20577"/>
        <pc:sldMkLst>
          <pc:docMk/>
          <pc:sldMk cId="0" sldId="269"/>
        </pc:sldMkLst>
        <pc:spChg chg="mod">
          <ac:chgData name="Lisa Crook" userId="3941c96b-97c0-46e6-aec5-0c11b63a9355" providerId="ADAL" clId="{D0FEEA22-C42B-4AD8-B253-086CE814F660}" dt="2026-03-12T15:33:52.011" v="239" actId="1076"/>
          <ac:spMkLst>
            <pc:docMk/>
            <pc:sldMk cId="0" sldId="269"/>
            <ac:spMk id="2" creationId="{00000000-0000-0000-0000-000000000000}"/>
          </ac:spMkLst>
        </pc:spChg>
        <pc:spChg chg="mod">
          <ac:chgData name="Lisa Crook" userId="3941c96b-97c0-46e6-aec5-0c11b63a9355" providerId="ADAL" clId="{D0FEEA22-C42B-4AD8-B253-086CE814F660}" dt="2026-03-13T10:13:31.007" v="635" actId="20577"/>
          <ac:spMkLst>
            <pc:docMk/>
            <pc:sldMk cId="0" sldId="269"/>
            <ac:spMk id="4" creationId="{00000000-0000-0000-0000-000000000000}"/>
          </ac:spMkLst>
        </pc:spChg>
        <pc:picChg chg="add mod">
          <ac:chgData name="Lisa Crook" userId="3941c96b-97c0-46e6-aec5-0c11b63a9355" providerId="ADAL" clId="{D0FEEA22-C42B-4AD8-B253-086CE814F660}" dt="2026-03-12T15:33:35.540" v="235" actId="14100"/>
          <ac:picMkLst>
            <pc:docMk/>
            <pc:sldMk cId="0" sldId="269"/>
            <ac:picMk id="6" creationId="{88AA9406-B699-512F-D0B2-D779CD3CB551}"/>
          </ac:picMkLst>
        </pc:picChg>
        <pc:picChg chg="add mod">
          <ac:chgData name="Lisa Crook" userId="3941c96b-97c0-46e6-aec5-0c11b63a9355" providerId="ADAL" clId="{D0FEEA22-C42B-4AD8-B253-086CE814F660}" dt="2026-03-12T15:33:56.411" v="241" actId="14100"/>
          <ac:picMkLst>
            <pc:docMk/>
            <pc:sldMk cId="0" sldId="269"/>
            <ac:picMk id="7" creationId="{D8A80C81-7491-B295-7F96-6458C4AEA109}"/>
          </ac:picMkLst>
        </pc:picChg>
      </pc:sldChg>
      <pc:sldChg chg="addSp modSp mod">
        <pc:chgData name="Lisa Crook" userId="3941c96b-97c0-46e6-aec5-0c11b63a9355" providerId="ADAL" clId="{D0FEEA22-C42B-4AD8-B253-086CE814F660}" dt="2026-03-13T10:11:59.182" v="558" actId="20577"/>
        <pc:sldMkLst>
          <pc:docMk/>
          <pc:sldMk cId="0" sldId="270"/>
        </pc:sldMkLst>
        <pc:spChg chg="mod">
          <ac:chgData name="Lisa Crook" userId="3941c96b-97c0-46e6-aec5-0c11b63a9355" providerId="ADAL" clId="{D0FEEA22-C42B-4AD8-B253-086CE814F660}" dt="2026-03-13T10:11:59.182" v="558" actId="20577"/>
          <ac:spMkLst>
            <pc:docMk/>
            <pc:sldMk cId="0" sldId="270"/>
            <ac:spMk id="4" creationId="{00000000-0000-0000-0000-000000000000}"/>
          </ac:spMkLst>
        </pc:spChg>
        <pc:picChg chg="add mod">
          <ac:chgData name="Lisa Crook" userId="3941c96b-97c0-46e6-aec5-0c11b63a9355" providerId="ADAL" clId="{D0FEEA22-C42B-4AD8-B253-086CE814F660}" dt="2026-03-12T15:34:35.471" v="267" actId="14100"/>
          <ac:picMkLst>
            <pc:docMk/>
            <pc:sldMk cId="0" sldId="270"/>
            <ac:picMk id="6" creationId="{2F7E757E-B5D3-B4E2-4E4B-84BFAF11877F}"/>
          </ac:picMkLst>
        </pc:picChg>
        <pc:picChg chg="add mod">
          <ac:chgData name="Lisa Crook" userId="3941c96b-97c0-46e6-aec5-0c11b63a9355" providerId="ADAL" clId="{D0FEEA22-C42B-4AD8-B253-086CE814F660}" dt="2026-03-12T15:34:50.909" v="271" actId="14100"/>
          <ac:picMkLst>
            <pc:docMk/>
            <pc:sldMk cId="0" sldId="270"/>
            <ac:picMk id="7" creationId="{5C367E2A-E672-3DEA-66F9-359BB8C83F51}"/>
          </ac:picMkLst>
        </pc:picChg>
      </pc:sldChg>
      <pc:sldChg chg="del">
        <pc:chgData name="Lisa Crook" userId="3941c96b-97c0-46e6-aec5-0c11b63a9355" providerId="ADAL" clId="{D0FEEA22-C42B-4AD8-B253-086CE814F660}" dt="2026-03-12T15:34:57.100" v="272" actId="2696"/>
        <pc:sldMkLst>
          <pc:docMk/>
          <pc:sldMk cId="0" sldId="271"/>
        </pc:sldMkLst>
      </pc:sldChg>
      <pc:sldChg chg="addSp modSp mod">
        <pc:chgData name="Lisa Crook" userId="3941c96b-97c0-46e6-aec5-0c11b63a9355" providerId="ADAL" clId="{D0FEEA22-C42B-4AD8-B253-086CE814F660}" dt="2026-03-12T15:36:00.510" v="303" actId="14100"/>
        <pc:sldMkLst>
          <pc:docMk/>
          <pc:sldMk cId="0" sldId="272"/>
        </pc:sldMkLst>
        <pc:spChg chg="mod">
          <ac:chgData name="Lisa Crook" userId="3941c96b-97c0-46e6-aec5-0c11b63a9355" providerId="ADAL" clId="{D0FEEA22-C42B-4AD8-B253-086CE814F660}" dt="2026-03-12T15:35:12.141" v="296" actId="5793"/>
          <ac:spMkLst>
            <pc:docMk/>
            <pc:sldMk cId="0" sldId="272"/>
            <ac:spMk id="4" creationId="{00000000-0000-0000-0000-000000000000}"/>
          </ac:spMkLst>
        </pc:spChg>
        <pc:picChg chg="add mod">
          <ac:chgData name="Lisa Crook" userId="3941c96b-97c0-46e6-aec5-0c11b63a9355" providerId="ADAL" clId="{D0FEEA22-C42B-4AD8-B253-086CE814F660}" dt="2026-03-12T15:35:40.313" v="300" actId="14100"/>
          <ac:picMkLst>
            <pc:docMk/>
            <pc:sldMk cId="0" sldId="272"/>
            <ac:picMk id="6" creationId="{3C1CAE49-EC61-66F8-FA57-D4A138FD5BC1}"/>
          </ac:picMkLst>
        </pc:picChg>
        <pc:picChg chg="add mod">
          <ac:chgData name="Lisa Crook" userId="3941c96b-97c0-46e6-aec5-0c11b63a9355" providerId="ADAL" clId="{D0FEEA22-C42B-4AD8-B253-086CE814F660}" dt="2026-03-12T15:36:00.510" v="303" actId="14100"/>
          <ac:picMkLst>
            <pc:docMk/>
            <pc:sldMk cId="0" sldId="272"/>
            <ac:picMk id="7" creationId="{96325B71-58E4-5034-B08B-85C65B89FC80}"/>
          </ac:picMkLst>
        </pc:picChg>
      </pc:sldChg>
      <pc:sldChg chg="addSp modSp mod">
        <pc:chgData name="Lisa Crook" userId="3941c96b-97c0-46e6-aec5-0c11b63a9355" providerId="ADAL" clId="{D0FEEA22-C42B-4AD8-B253-086CE814F660}" dt="2026-03-13T10:12:27.628" v="565" actId="20577"/>
        <pc:sldMkLst>
          <pc:docMk/>
          <pc:sldMk cId="0" sldId="273"/>
        </pc:sldMkLst>
        <pc:spChg chg="mod">
          <ac:chgData name="Lisa Crook" userId="3941c96b-97c0-46e6-aec5-0c11b63a9355" providerId="ADAL" clId="{D0FEEA22-C42B-4AD8-B253-086CE814F660}" dt="2026-03-13T10:12:27.628" v="565" actId="20577"/>
          <ac:spMkLst>
            <pc:docMk/>
            <pc:sldMk cId="0" sldId="273"/>
            <ac:spMk id="4" creationId="{00000000-0000-0000-0000-000000000000}"/>
          </ac:spMkLst>
        </pc:spChg>
        <pc:picChg chg="add mod">
          <ac:chgData name="Lisa Crook" userId="3941c96b-97c0-46e6-aec5-0c11b63a9355" providerId="ADAL" clId="{D0FEEA22-C42B-4AD8-B253-086CE814F660}" dt="2026-03-12T15:36:53.585" v="357" actId="14100"/>
          <ac:picMkLst>
            <pc:docMk/>
            <pc:sldMk cId="0" sldId="273"/>
            <ac:picMk id="6" creationId="{B821A327-243E-71AD-4848-D4F6ED780869}"/>
          </ac:picMkLst>
        </pc:picChg>
        <pc:picChg chg="add mod">
          <ac:chgData name="Lisa Crook" userId="3941c96b-97c0-46e6-aec5-0c11b63a9355" providerId="ADAL" clId="{D0FEEA22-C42B-4AD8-B253-086CE814F660}" dt="2026-03-12T15:37:41.996" v="426" actId="14100"/>
          <ac:picMkLst>
            <pc:docMk/>
            <pc:sldMk cId="0" sldId="273"/>
            <ac:picMk id="7" creationId="{6828D74A-F00C-98A7-1512-E3295F6B1D55}"/>
          </ac:picMkLst>
        </pc:picChg>
      </pc:sldChg>
      <pc:sldChg chg="del">
        <pc:chgData name="Lisa Crook" userId="3941c96b-97c0-46e6-aec5-0c11b63a9355" providerId="ADAL" clId="{D0FEEA22-C42B-4AD8-B253-086CE814F660}" dt="2026-03-12T15:37:49.489" v="427" actId="2696"/>
        <pc:sldMkLst>
          <pc:docMk/>
          <pc:sldMk cId="0" sldId="274"/>
        </pc:sldMkLst>
      </pc:sldChg>
      <pc:sldChg chg="addSp modSp mod">
        <pc:chgData name="Lisa Crook" userId="3941c96b-97c0-46e6-aec5-0c11b63a9355" providerId="ADAL" clId="{D0FEEA22-C42B-4AD8-B253-086CE814F660}" dt="2026-03-13T10:13:09.762" v="633" actId="20577"/>
        <pc:sldMkLst>
          <pc:docMk/>
          <pc:sldMk cId="0" sldId="275"/>
        </pc:sldMkLst>
        <pc:spChg chg="mod">
          <ac:chgData name="Lisa Crook" userId="3941c96b-97c0-46e6-aec5-0c11b63a9355" providerId="ADAL" clId="{D0FEEA22-C42B-4AD8-B253-086CE814F660}" dt="2026-03-13T10:13:09.762" v="633" actId="20577"/>
          <ac:spMkLst>
            <pc:docMk/>
            <pc:sldMk cId="0" sldId="275"/>
            <ac:spMk id="4" creationId="{00000000-0000-0000-0000-000000000000}"/>
          </ac:spMkLst>
        </pc:spChg>
        <pc:picChg chg="add mod">
          <ac:chgData name="Lisa Crook" userId="3941c96b-97c0-46e6-aec5-0c11b63a9355" providerId="ADAL" clId="{D0FEEA22-C42B-4AD8-B253-086CE814F660}" dt="2026-03-12T15:38:50.084" v="433" actId="14100"/>
          <ac:picMkLst>
            <pc:docMk/>
            <pc:sldMk cId="0" sldId="275"/>
            <ac:picMk id="6" creationId="{F443872A-F622-7315-33A2-4637E3746E21}"/>
          </ac:picMkLst>
        </pc:picChg>
        <pc:picChg chg="add mod">
          <ac:chgData name="Lisa Crook" userId="3941c96b-97c0-46e6-aec5-0c11b63a9355" providerId="ADAL" clId="{D0FEEA22-C42B-4AD8-B253-086CE814F660}" dt="2026-03-12T15:39:10.307" v="437" actId="14100"/>
          <ac:picMkLst>
            <pc:docMk/>
            <pc:sldMk cId="0" sldId="275"/>
            <ac:picMk id="7" creationId="{97C09B7A-F439-62DB-3505-173CE7CCF55A}"/>
          </ac:picMkLst>
        </pc:picChg>
      </pc:sldChg>
      <pc:sldMasterChg chg="setBg modSldLayout">
        <pc:chgData name="Lisa Crook" userId="3941c96b-97c0-46e6-aec5-0c11b63a9355" providerId="ADAL" clId="{D0FEEA22-C42B-4AD8-B253-086CE814F660}" dt="2026-03-13T10:17:27.017" v="757"/>
        <pc:sldMasterMkLst>
          <pc:docMk/>
          <pc:sldMasterMk cId="2209977519" sldId="2147483648"/>
        </pc:sldMasterMkLst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3168075583" sldId="2147483649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2614314258" sldId="2147483650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960648375" sldId="2147483651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2782244947" sldId="2147483652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990158736" sldId="2147483653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727027711" sldId="2147483654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1212999818" sldId="2147483655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1840726560" sldId="2147483656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3889236939" sldId="2147483657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2910927964" sldId="2147483658"/>
          </pc:sldLayoutMkLst>
        </pc:sldLayoutChg>
        <pc:sldLayoutChg chg="setBg">
          <pc:chgData name="Lisa Crook" userId="3941c96b-97c0-46e6-aec5-0c11b63a9355" providerId="ADAL" clId="{D0FEEA22-C42B-4AD8-B253-086CE814F660}" dt="2026-03-13T10:17:27.017" v="757"/>
          <pc:sldLayoutMkLst>
            <pc:docMk/>
            <pc:sldMasterMk cId="2209977519" sldId="2147483648"/>
            <pc:sldLayoutMk cId="3612223792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017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158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748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87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851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683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83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690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939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81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2128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913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3903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673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2733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234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32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TextBox 2"/>
          <p:cNvSpPr txBox="1"/>
          <p:nvPr/>
        </p:nvSpPr>
        <p:spPr>
          <a:xfrm>
            <a:off x="219456" y="274320"/>
            <a:ext cx="874166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4800" b="1" dirty="0"/>
              <a:t>Writing Area</a:t>
            </a:r>
            <a:r>
              <a:rPr lang="en-GB" sz="4800" b="1" dirty="0"/>
              <a:t>/Message Centre</a:t>
            </a:r>
            <a:endParaRPr sz="4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14400" y="2194560"/>
            <a:ext cx="2807208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/>
            </a:pPr>
            <a:r>
              <a:rPr lang="en-GB" dirty="0"/>
              <a:t>We can be </a:t>
            </a:r>
            <a:r>
              <a:rPr dirty="0"/>
              <a:t>:</a:t>
            </a:r>
          </a:p>
          <a:p>
            <a:pPr lvl="1" algn="ctr">
              <a:defRPr sz="2400"/>
            </a:pPr>
            <a:r>
              <a:rPr lang="en-GB" dirty="0"/>
              <a:t>An </a:t>
            </a:r>
            <a:r>
              <a:rPr dirty="0"/>
              <a:t>Author</a:t>
            </a:r>
          </a:p>
          <a:p>
            <a:pPr lvl="1" algn="ctr">
              <a:defRPr sz="2400"/>
            </a:pPr>
            <a:r>
              <a:rPr lang="en-GB" dirty="0"/>
              <a:t>A </a:t>
            </a:r>
            <a:r>
              <a:rPr dirty="0"/>
              <a:t>Journalist</a:t>
            </a:r>
          </a:p>
          <a:p>
            <a:pPr lvl="1" algn="ctr">
              <a:defRPr sz="2400"/>
            </a:pPr>
            <a:r>
              <a:rPr lang="en-GB" dirty="0"/>
              <a:t>A </a:t>
            </a:r>
            <a:r>
              <a:rPr dirty="0"/>
              <a:t>Teacher</a:t>
            </a:r>
          </a:p>
          <a:p>
            <a:pPr lvl="1" algn="ctr">
              <a:defRPr sz="2400"/>
            </a:pPr>
            <a:r>
              <a:rPr lang="en-GB" dirty="0"/>
              <a:t>A </a:t>
            </a:r>
            <a:r>
              <a:rPr dirty="0"/>
              <a:t>Screenwriter</a:t>
            </a:r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dirty="0"/>
              <a:t>Insert real career photograph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B71F471-1D29-B5E5-96C0-739DBA92B7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20005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A35CF83-BF5A-6289-AB65-4DD23A9AF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9472" y="3702028"/>
            <a:ext cx="3767328" cy="17843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E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530912" y="274320"/>
            <a:ext cx="608217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 dirty="0"/>
              <a:t>Reading </a:t>
            </a:r>
            <a:r>
              <a:rPr lang="en-GB" sz="4800" b="1" dirty="0"/>
              <a:t>Area </a:t>
            </a:r>
            <a:r>
              <a:rPr sz="4800" b="1" dirty="0"/>
              <a:t>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2201052" cy="20005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 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Librarian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Editor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Storyteller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Publisher</a:t>
            </a:r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CF0882-588B-44F1-7135-06FAC70FB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FF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Maths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2480872" cy="2369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Accountant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Engineer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Data Analyst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Architect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Banker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302E31-92F0-2267-B9DC-9B5FFFE87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029200" y="1828800"/>
            <a:ext cx="3657600" cy="365759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E5C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Construction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2581156" cy="2369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Builder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Civil Engineer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Architect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Joiner</a:t>
            </a:r>
          </a:p>
          <a:p>
            <a:pPr lvl="1">
              <a:defRPr sz="2400"/>
            </a:pPr>
            <a:r>
              <a:rPr lang="en-GB" dirty="0"/>
              <a:t>A Carpenter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F66750-7CEF-CD12-EC42-ACC3E0B3D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5CC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Small World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2803973" cy="2369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 a 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Film Director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Game Designer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An Author </a:t>
            </a:r>
          </a:p>
          <a:p>
            <a:pPr lvl="1">
              <a:defRPr sz="2400"/>
            </a:pPr>
            <a:r>
              <a:rPr lang="en-GB" dirty="0"/>
              <a:t>A Story teller</a:t>
            </a:r>
          </a:p>
          <a:p>
            <a:pPr lvl="1">
              <a:defRPr sz="2400"/>
            </a:pP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B76CFC3-D46B-99B7-59BB-58C3510BE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599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Role Play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3000886" cy="495520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 a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Chef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Doctor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Nurse</a:t>
            </a:r>
          </a:p>
          <a:p>
            <a:pPr lvl="1">
              <a:defRPr sz="2400"/>
            </a:pPr>
            <a:r>
              <a:rPr lang="en-GB" dirty="0"/>
              <a:t>A Vet</a:t>
            </a:r>
            <a:endParaRPr dirty="0"/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Shop</a:t>
            </a:r>
            <a:r>
              <a:rPr lang="en-GB" dirty="0"/>
              <a:t> </a:t>
            </a:r>
            <a:r>
              <a:rPr dirty="0"/>
              <a:t>keeper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An Astronaut</a:t>
            </a:r>
          </a:p>
          <a:p>
            <a:pPr lvl="1">
              <a:defRPr sz="2400"/>
            </a:pPr>
            <a:r>
              <a:rPr lang="en-GB" dirty="0"/>
              <a:t>A Teacher</a:t>
            </a:r>
          </a:p>
          <a:p>
            <a:pPr lvl="1">
              <a:defRPr sz="2400"/>
            </a:pPr>
            <a:r>
              <a:rPr lang="en-GB" dirty="0"/>
              <a:t>An Explorer</a:t>
            </a:r>
          </a:p>
          <a:p>
            <a:pPr lvl="1">
              <a:defRPr sz="2400"/>
            </a:pPr>
            <a:r>
              <a:rPr lang="en-GB" dirty="0"/>
              <a:t>A Marine Biologist </a:t>
            </a:r>
          </a:p>
          <a:p>
            <a:pPr lvl="1">
              <a:defRPr sz="2400"/>
            </a:pPr>
            <a:r>
              <a:rPr lang="en-GB" dirty="0"/>
              <a:t>A Bus Driver</a:t>
            </a:r>
          </a:p>
          <a:p>
            <a:pPr lvl="1">
              <a:defRPr sz="2400"/>
            </a:pPr>
            <a:r>
              <a:rPr lang="en-GB" dirty="0"/>
              <a:t>A Train Driver</a:t>
            </a:r>
          </a:p>
          <a:p>
            <a:pPr lvl="1">
              <a:defRPr sz="2400"/>
            </a:pP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F495199-E11E-D3B5-81E7-66C2BF3FF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17556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5D3A96-7739-AD55-EB07-103CE43027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557588"/>
            <a:ext cx="3657600" cy="192881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574834" y="274320"/>
            <a:ext cx="5994334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 dirty="0"/>
              <a:t>Creative</a:t>
            </a:r>
            <a:r>
              <a:rPr lang="en-GB" sz="4800" b="1" dirty="0"/>
              <a:t> Area</a:t>
            </a:r>
            <a:r>
              <a:rPr sz="4800" b="1" dirty="0"/>
              <a:t>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22847" y="1259145"/>
            <a:ext cx="3608360" cy="569386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 a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Artist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Graphic Designer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Fashion Designer</a:t>
            </a:r>
            <a:endParaRPr dirty="0"/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Illustrator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Animator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Sculpture</a:t>
            </a:r>
          </a:p>
          <a:p>
            <a:pPr lvl="1">
              <a:defRPr sz="2400"/>
            </a:pPr>
            <a:r>
              <a:rPr lang="en-GB" dirty="0"/>
              <a:t>A Graffiti Artist</a:t>
            </a:r>
          </a:p>
          <a:p>
            <a:pPr lvl="1">
              <a:defRPr sz="2400"/>
            </a:pPr>
            <a:r>
              <a:rPr lang="en-GB" dirty="0"/>
              <a:t>A Painter and Decorator</a:t>
            </a:r>
          </a:p>
          <a:p>
            <a:pPr lvl="1">
              <a:defRPr sz="2400"/>
            </a:pPr>
            <a:r>
              <a:rPr lang="en-GB" dirty="0"/>
              <a:t>A Makeup Artist</a:t>
            </a:r>
          </a:p>
          <a:p>
            <a:pPr lvl="1">
              <a:defRPr sz="2400"/>
            </a:pPr>
            <a:r>
              <a:rPr lang="en-GB" dirty="0"/>
              <a:t>A Nail Technician</a:t>
            </a:r>
          </a:p>
          <a:p>
            <a:pPr lvl="1">
              <a:defRPr sz="2400"/>
            </a:pPr>
            <a:r>
              <a:rPr lang="en-GB" dirty="0"/>
              <a:t>A Tattoo Artist</a:t>
            </a:r>
          </a:p>
          <a:p>
            <a:pPr lvl="1">
              <a:defRPr sz="2400"/>
            </a:pPr>
            <a:r>
              <a:rPr lang="en-GB" dirty="0"/>
              <a:t>A Seamstress </a:t>
            </a:r>
          </a:p>
          <a:p>
            <a:pPr lvl="1">
              <a:defRPr sz="2400"/>
            </a:pPr>
            <a:r>
              <a:rPr lang="en-GB" dirty="0"/>
              <a:t>An Event organiser </a:t>
            </a:r>
          </a:p>
          <a:p>
            <a:pPr lvl="1">
              <a:defRPr sz="2400"/>
            </a:pP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42094CD-81F7-94EA-307F-D9DD8982C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19659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C75F70-E745-2469-F107-A1EEBB148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794760"/>
            <a:ext cx="3657600" cy="16916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Music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2855269" cy="42165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Musician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DJ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Composer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Sound Engineer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Music teacher</a:t>
            </a:r>
          </a:p>
          <a:p>
            <a:pPr lvl="1">
              <a:defRPr sz="2400"/>
            </a:pPr>
            <a:r>
              <a:rPr lang="en-GB" dirty="0"/>
              <a:t>A Performer</a:t>
            </a:r>
          </a:p>
          <a:p>
            <a:pPr lvl="1">
              <a:defRPr sz="2400"/>
            </a:pPr>
            <a:r>
              <a:rPr lang="en-GB" dirty="0"/>
              <a:t>A Celebrity </a:t>
            </a:r>
          </a:p>
          <a:p>
            <a:pPr lvl="1">
              <a:defRPr sz="2400"/>
            </a:pPr>
            <a:r>
              <a:rPr lang="en-GB" dirty="0"/>
              <a:t>A Singer</a:t>
            </a:r>
          </a:p>
          <a:p>
            <a:pPr lvl="1">
              <a:defRPr sz="2400"/>
            </a:pPr>
            <a:r>
              <a:rPr lang="en-GB" dirty="0"/>
              <a:t>A Dancer</a:t>
            </a:r>
          </a:p>
          <a:p>
            <a:pPr lvl="1">
              <a:defRPr sz="2400"/>
            </a:pP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3318D7-D30F-621D-60A0-29C454AB4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18562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1F5CB8-B971-FDBA-01B4-4D9E5063A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685032"/>
            <a:ext cx="3657600" cy="18013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73152"/>
            <a:ext cx="9144000" cy="6858000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92024" y="274320"/>
            <a:ext cx="88422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b="1" dirty="0"/>
              <a:t>   </a:t>
            </a:r>
            <a:r>
              <a:rPr sz="4800" b="1" dirty="0"/>
              <a:t>Investigation</a:t>
            </a:r>
            <a:r>
              <a:rPr lang="en-GB" sz="4800" b="1" dirty="0"/>
              <a:t> Area </a:t>
            </a:r>
            <a:endParaRPr sz="4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2712474" cy="20005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Scientist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Biologist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Chemist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Lab Technician</a:t>
            </a:r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BDB1C8-7C57-C14A-0149-AE033E0EF8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2FF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Sand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3375283" cy="20005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Geologist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Archaeologist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Builder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Landscape Designer</a:t>
            </a:r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39AD73-9628-0295-2A96-7C68F12DFE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20005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6C56C74-DA73-EB3B-28D4-3E5A2F503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828901"/>
            <a:ext cx="3657600" cy="16573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2D2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Water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3639458" cy="2369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 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Marine Biologist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Oceanographer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Plumber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Lifeguard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Professional swimmer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5422BC-D551-885D-7F98-41DC457EB5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17430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C678C3-D7B5-D547-61C0-D6F148CC6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571874"/>
            <a:ext cx="3657599" cy="19145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DCB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50392" y="274320"/>
            <a:ext cx="78364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4800" b="1" dirty="0"/>
              <a:t>Malleable / Playdough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3042692" cy="20005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Sculptor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Potter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Baker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Product Designer</a:t>
            </a:r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508AB1-5BD5-3C9A-08EE-5945DCC3F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6246" y="3429000"/>
            <a:ext cx="3657600" cy="2057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6D0E51-8F4F-ADC3-52A5-249BFD5BA1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3292" y="1828800"/>
            <a:ext cx="3683508" cy="170992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8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Fine Motor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2475358" cy="20005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Surgeon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 err="1"/>
              <a:t>Jeweller</a:t>
            </a:r>
            <a:endParaRPr dirty="0"/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Dentist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Watchmaker</a:t>
            </a:r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15F397-27B2-7730-5144-BDCE5AC591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751076"/>
            <a:ext cx="3758184" cy="160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86A5D4-6E17-DF7C-E115-5B015853E7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351276"/>
            <a:ext cx="3758184" cy="213512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45929"/>
            <a:ext cx="9144000" cy="6858000"/>
          </a:xfrm>
          <a:prstGeom prst="rect">
            <a:avLst/>
          </a:prstGeom>
          <a:solidFill>
            <a:srgbClr val="FFD2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Gross Motor / Outdoor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2816092" cy="31085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Athlete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PE Teacher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Physiotherapist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Coach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Footballer</a:t>
            </a:r>
          </a:p>
          <a:p>
            <a:pPr lvl="1">
              <a:defRPr sz="2400"/>
            </a:pPr>
            <a:r>
              <a:rPr lang="en-GB" dirty="0"/>
              <a:t>A Dancer </a:t>
            </a:r>
          </a:p>
          <a:p>
            <a:pPr lvl="1">
              <a:defRPr sz="2400"/>
            </a:pPr>
            <a:r>
              <a:rPr lang="en-GB" dirty="0"/>
              <a:t>A Gymnast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AA9406-B699-512F-D0B2-D779CD3CB5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09750"/>
            <a:ext cx="3657600" cy="1619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A80C81-7491-B295-7F96-6458C4AEA1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383070"/>
            <a:ext cx="3657600" cy="302687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CFF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Technology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3135923" cy="273921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Programmer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Game Developer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IT Technician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Robotics Engineer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Youtuber </a:t>
            </a:r>
          </a:p>
          <a:p>
            <a:pPr lvl="1">
              <a:defRPr sz="2400"/>
            </a:pPr>
            <a:r>
              <a:rPr lang="en-GB" dirty="0"/>
              <a:t>An Influencer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F7E757E-B5D3-B4E2-4E4B-84BFAF1187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45100"/>
            <a:ext cx="3657600" cy="20005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367E2A-E672-3DEA-66F9-359BB8C83F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845648"/>
            <a:ext cx="3657600" cy="165705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8FF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Gardening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3372270" cy="20005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Gardener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Botanist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Farmer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Landscape Architect</a:t>
            </a:r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1CAE49-EC61-66F8-FA57-D4A138FD5B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38325"/>
            <a:ext cx="3657600" cy="20661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325B71-58E4-5034-B08B-85C65B89FC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914013"/>
            <a:ext cx="3776472" cy="18478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0C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Phonics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28800"/>
            <a:ext cx="3386889" cy="3477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Speech Therapist</a:t>
            </a:r>
          </a:p>
          <a:p>
            <a:pPr lvl="1">
              <a:defRPr sz="2400"/>
            </a:pPr>
            <a:r>
              <a:rPr lang="en-GB" dirty="0"/>
              <a:t>A T</a:t>
            </a:r>
            <a:r>
              <a:rPr dirty="0" err="1"/>
              <a:t>eacher</a:t>
            </a:r>
            <a:endParaRPr dirty="0"/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Actor</a:t>
            </a:r>
            <a:r>
              <a:rPr lang="en-GB" dirty="0"/>
              <a:t>/Actress</a:t>
            </a:r>
            <a:endParaRPr dirty="0"/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Radio Presenter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News reader</a:t>
            </a:r>
          </a:p>
          <a:p>
            <a:pPr lvl="1">
              <a:defRPr sz="2400"/>
            </a:pPr>
            <a:r>
              <a:rPr lang="en-GB" dirty="0"/>
              <a:t>A TV Presenter </a:t>
            </a:r>
          </a:p>
          <a:p>
            <a:pPr lvl="1">
              <a:defRPr sz="2400"/>
            </a:pPr>
            <a:endParaRPr lang="en-GB" dirty="0"/>
          </a:p>
          <a:p>
            <a:pPr lvl="1">
              <a:defRPr sz="2400"/>
            </a:pPr>
            <a:r>
              <a:rPr lang="en-GB" dirty="0"/>
              <a:t>The next Ruth Miskin!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21A327-243E-71AD-4848-D4F6ED7808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19110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28D74A-F00C-98A7-1512-E3295F6B1D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712464"/>
            <a:ext cx="3657600" cy="184708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C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27432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4800" b="1"/>
              <a:t>Outdoor Learning Area – Careers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847088"/>
            <a:ext cx="2907078" cy="2369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rPr lang="en-GB" dirty="0"/>
              <a:t>We can be</a:t>
            </a:r>
            <a:r>
              <a:rPr dirty="0"/>
              <a:t>: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Park Ranger</a:t>
            </a:r>
          </a:p>
          <a:p>
            <a:pPr lvl="1">
              <a:defRPr sz="2400"/>
            </a:pPr>
            <a:r>
              <a:rPr lang="en-GB" dirty="0"/>
              <a:t>An </a:t>
            </a:r>
            <a:r>
              <a:rPr dirty="0"/>
              <a:t>Ecologist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Forestry Worker</a:t>
            </a:r>
          </a:p>
          <a:p>
            <a:pPr lvl="1">
              <a:defRPr sz="2400"/>
            </a:pPr>
            <a:r>
              <a:rPr lang="en-GB" dirty="0"/>
              <a:t>A </a:t>
            </a:r>
            <a:r>
              <a:rPr dirty="0"/>
              <a:t>Surveyor</a:t>
            </a:r>
            <a:endParaRPr lang="en-GB" dirty="0"/>
          </a:p>
          <a:p>
            <a:pPr lvl="1">
              <a:defRPr sz="2400"/>
            </a:pPr>
            <a:r>
              <a:rPr lang="en-GB" dirty="0"/>
              <a:t>A Tree Surgeon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5029200" y="1828800"/>
            <a:ext cx="3657600" cy="36576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t>Insert real career photograph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43872A-F622-7315-33A2-4637E3746E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783080"/>
            <a:ext cx="3767328" cy="17099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C09B7A-F439-62DB-3505-173CE7CCF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493008"/>
            <a:ext cx="3767328" cy="203911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195</TotalTime>
  <Words>496</Words>
  <Application>Microsoft Office PowerPoint</Application>
  <PresentationFormat>On-screen Show (4:3)</PresentationFormat>
  <Paragraphs>160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Lisa Crook</dc:creator>
  <cp:keywords/>
  <dc:description>generated using python-pptx</dc:description>
  <cp:lastModifiedBy>Lisa Crook</cp:lastModifiedBy>
  <cp:revision>2</cp:revision>
  <dcterms:created xsi:type="dcterms:W3CDTF">2013-01-27T09:14:16Z</dcterms:created>
  <dcterms:modified xsi:type="dcterms:W3CDTF">2026-03-13T10:17:35Z</dcterms:modified>
  <cp:category/>
</cp:coreProperties>
</file>