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8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39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presProps" Target="pres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" name="Google Shape;195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Google Shape;205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" name="Google Shape;270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" name="Google Shape;280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" name="Google Shape;285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0" name="Google Shape;290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6" name="Google Shape;316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p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p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1" name="Google Shape;331;p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6" name="Google Shape;336;p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6" name="Google Shape;346;p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1" name="Google Shape;351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6" name="Google Shape;356;p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1" name="Google Shape;361;p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p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1" name="Google Shape;371;p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6" name="Google Shape;376;p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1" name="Google Shape;381;p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6" name="Google Shape;386;p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1" name="Google Shape;391;p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6" name="Google Shape;396;p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1" name="Google Shape;401;p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6" name="Google Shape;406;p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1" name="Google Shape;411;p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" name="Google Shape;416;p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1" name="Google Shape;421;p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6" name="Google Shape;426;p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p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6" name="Google Shape;436;p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1" name="Google Shape;441;p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6" name="Google Shape;446;p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1" name="Google Shape;451;p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1" name="Google Shape;461;p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6" name="Google Shape;466;p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1" name="Google Shape;471;p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6" name="Google Shape;476;p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84437" y="1844675"/>
            <a:ext cx="4400550" cy="4371975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3"/>
          <p:cNvSpPr txBox="1"/>
          <p:nvPr/>
        </p:nvSpPr>
        <p:spPr>
          <a:xfrm>
            <a:off x="2268537" y="644525"/>
            <a:ext cx="5245100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mic Sans MS"/>
              <a:buNone/>
            </a:pPr>
            <a:r>
              <a:rPr lang="en-US" sz="72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Red Words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of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6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my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7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to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8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9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no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0"/>
          <p:cNvSpPr txBox="1"/>
          <p:nvPr/>
        </p:nvSpPr>
        <p:spPr>
          <a:xfrm>
            <a:off x="2268537" y="644525"/>
            <a:ext cx="5245100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mic Sans MS"/>
              <a:buNone/>
            </a:pPr>
            <a:r>
              <a:rPr lang="en-US" sz="72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Red Words </a:t>
            </a:r>
            <a:endParaRPr/>
          </a:p>
        </p:txBody>
      </p:sp>
      <p:pic>
        <p:nvPicPr>
          <p:cNvPr id="121" name="Google Shape;121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55875" y="1920875"/>
            <a:ext cx="4173537" cy="4581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1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2"/>
          <p:cNvSpPr txBox="1">
            <a:spLocks noGrp="1"/>
          </p:cNvSpPr>
          <p:nvPr>
            <p:ph type="ctrTitle"/>
          </p:nvPr>
        </p:nvSpPr>
        <p:spPr>
          <a:xfrm>
            <a:off x="395287" y="2133600"/>
            <a:ext cx="827881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your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said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my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6"/>
          <p:cNvSpPr txBox="1">
            <a:spLocks noGrp="1"/>
          </p:cNvSpPr>
          <p:nvPr>
            <p:ph type="ctrTitle"/>
          </p:nvPr>
        </p:nvSpPr>
        <p:spPr>
          <a:xfrm>
            <a:off x="755650" y="2133600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7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he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8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9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of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0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no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43212" y="1916112"/>
            <a:ext cx="4084637" cy="4687887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31"/>
          <p:cNvSpPr txBox="1"/>
          <p:nvPr/>
        </p:nvSpPr>
        <p:spPr>
          <a:xfrm>
            <a:off x="2268537" y="644525"/>
            <a:ext cx="5245100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mic Sans MS"/>
              <a:buNone/>
            </a:pPr>
            <a:r>
              <a:rPr lang="en-US" sz="72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Red Words 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all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3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my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like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6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I’ve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37"/>
          <p:cNvSpPr txBox="1">
            <a:spLocks noGrp="1"/>
          </p:cNvSpPr>
          <p:nvPr>
            <p:ph type="ctrTitle"/>
          </p:nvPr>
        </p:nvSpPr>
        <p:spPr>
          <a:xfrm>
            <a:off x="179387" y="2130425"/>
            <a:ext cx="8785225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want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38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9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call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40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41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4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no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4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her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4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4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of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46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me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47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said</a:t>
            </a:r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48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he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49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50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to</a:t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51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0"/>
              <a:buFont typeface="Comic Sans MS"/>
              <a:buNone/>
            </a:pPr>
            <a:r>
              <a:rPr lang="en-US" sz="16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washing</a:t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52"/>
          <p:cNvSpPr txBox="1">
            <a:spLocks noGrp="1"/>
          </p:cNvSpPr>
          <p:nvPr>
            <p:ph type="ctrTitle"/>
          </p:nvPr>
        </p:nvSpPr>
        <p:spPr>
          <a:xfrm>
            <a:off x="-107950" y="2130425"/>
            <a:ext cx="925195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some</a:t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5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</a:t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54"/>
          <p:cNvSpPr txBox="1">
            <a:spLocks noGrp="1"/>
          </p:cNvSpPr>
          <p:nvPr>
            <p:ph type="ctrTitle"/>
          </p:nvPr>
        </p:nvSpPr>
        <p:spPr>
          <a:xfrm>
            <a:off x="-468312" y="2133600"/>
            <a:ext cx="10080625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0"/>
              <a:buFont typeface="Comic Sans MS"/>
              <a:buNone/>
            </a:pPr>
            <a:r>
              <a:rPr lang="en-US" sz="28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</a:t>
            </a:r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5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so</a:t>
            </a:r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56"/>
          <p:cNvSpPr txBox="1"/>
          <p:nvPr/>
        </p:nvSpPr>
        <p:spPr>
          <a:xfrm>
            <a:off x="2268537" y="644525"/>
            <a:ext cx="5245100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mic Sans MS"/>
              <a:buNone/>
            </a:pPr>
            <a:r>
              <a:rPr lang="en-US" sz="72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Red Words </a:t>
            </a:r>
            <a:endParaRPr/>
          </a:p>
        </p:txBody>
      </p:sp>
      <p:pic>
        <p:nvPicPr>
          <p:cNvPr id="303" name="Google Shape;303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27312" y="1811337"/>
            <a:ext cx="3960812" cy="46370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57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any</a:t>
            </a:r>
            <a:endParaRPr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58"/>
          <p:cNvSpPr txBox="1">
            <a:spLocks noGrp="1"/>
          </p:cNvSpPr>
          <p:nvPr>
            <p:ph type="ctrTitle"/>
          </p:nvPr>
        </p:nvSpPr>
        <p:spPr>
          <a:xfrm>
            <a:off x="0" y="2130425"/>
            <a:ext cx="961231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0"/>
              <a:buFont typeface="Comic Sans MS"/>
              <a:buNone/>
            </a:pPr>
            <a:r>
              <a:rPr lang="en-US" sz="27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other</a:t>
            </a:r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59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two</a:t>
            </a:r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60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one</a:t>
            </a:r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61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all</a:t>
            </a:r>
            <a:endParaRPr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6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her</a:t>
            </a:r>
            <a:endParaRPr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63"/>
          <p:cNvSpPr txBox="1">
            <a:spLocks noGrp="1"/>
          </p:cNvSpPr>
          <p:nvPr>
            <p:ph type="ctrTitle"/>
          </p:nvPr>
        </p:nvSpPr>
        <p:spPr>
          <a:xfrm>
            <a:off x="250825" y="2130425"/>
            <a:ext cx="8893175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0"/>
              <a:buFont typeface="Comic Sans MS"/>
              <a:buNone/>
            </a:pPr>
            <a:r>
              <a:rPr lang="en-US" sz="26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</a:t>
            </a:r>
            <a:endParaRPr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6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said</a:t>
            </a:r>
            <a:endParaRPr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65"/>
          <p:cNvSpPr txBox="1">
            <a:spLocks noGrp="1"/>
          </p:cNvSpPr>
          <p:nvPr>
            <p:ph type="ctrTitle"/>
          </p:nvPr>
        </p:nvSpPr>
        <p:spPr>
          <a:xfrm>
            <a:off x="250825" y="2130425"/>
            <a:ext cx="8207375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0"/>
              <a:buFont typeface="Comic Sans MS"/>
              <a:buNone/>
            </a:pPr>
            <a:r>
              <a:rPr lang="en-US" sz="26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could</a:t>
            </a:r>
            <a:endParaRPr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66"/>
          <p:cNvSpPr txBox="1">
            <a:spLocks noGrp="1"/>
          </p:cNvSpPr>
          <p:nvPr>
            <p:ph type="ctrTitle"/>
          </p:nvPr>
        </p:nvSpPr>
        <p:spPr>
          <a:xfrm>
            <a:off x="468312" y="2060575"/>
            <a:ext cx="835025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</a:t>
            </a:r>
            <a:endParaRPr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67"/>
          <p:cNvSpPr txBox="1">
            <a:spLocks noGrp="1"/>
          </p:cNvSpPr>
          <p:nvPr>
            <p:ph type="ctrTitle"/>
          </p:nvPr>
        </p:nvSpPr>
        <p:spPr>
          <a:xfrm>
            <a:off x="179387" y="2130425"/>
            <a:ext cx="8785225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0"/>
              <a:buFont typeface="Comic Sans MS"/>
              <a:buNone/>
            </a:pPr>
            <a:r>
              <a:rPr lang="en-US" sz="26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would</a:t>
            </a:r>
            <a:endParaRPr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68"/>
          <p:cNvSpPr txBox="1">
            <a:spLocks noGrp="1"/>
          </p:cNvSpPr>
          <p:nvPr>
            <p:ph type="ctrTitle"/>
          </p:nvPr>
        </p:nvSpPr>
        <p:spPr>
          <a:xfrm>
            <a:off x="250825" y="2133600"/>
            <a:ext cx="8747125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want</a:t>
            </a:r>
            <a:endParaRPr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69"/>
          <p:cNvSpPr txBox="1">
            <a:spLocks noGrp="1"/>
          </p:cNvSpPr>
          <p:nvPr>
            <p:ph type="ctrTitle"/>
          </p:nvPr>
        </p:nvSpPr>
        <p:spPr>
          <a:xfrm>
            <a:off x="-252412" y="2130425"/>
            <a:ext cx="939641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their</a:t>
            </a:r>
            <a:endParaRPr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70"/>
          <p:cNvSpPr txBox="1">
            <a:spLocks noGrp="1"/>
          </p:cNvSpPr>
          <p:nvPr>
            <p:ph type="ctrTitle"/>
          </p:nvPr>
        </p:nvSpPr>
        <p:spPr>
          <a:xfrm>
            <a:off x="0" y="2130425"/>
            <a:ext cx="91440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0"/>
              <a:buFont typeface="Comic Sans MS"/>
              <a:buNone/>
            </a:pPr>
            <a:r>
              <a:rPr lang="en-US" sz="25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watch</a:t>
            </a:r>
            <a:endParaRPr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71"/>
          <p:cNvSpPr txBox="1">
            <a:spLocks noGrp="1"/>
          </p:cNvSpPr>
          <p:nvPr>
            <p:ph type="ctrTitle"/>
          </p:nvPr>
        </p:nvSpPr>
        <p:spPr>
          <a:xfrm>
            <a:off x="179387" y="2130425"/>
            <a:ext cx="885666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0"/>
              <a:buFont typeface="Comic Sans MS"/>
              <a:buNone/>
            </a:pPr>
            <a:r>
              <a:rPr lang="en-US" sz="27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some</a:t>
            </a:r>
            <a:endParaRPr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72"/>
          <p:cNvSpPr txBox="1">
            <a:spLocks noGrp="1"/>
          </p:cNvSpPr>
          <p:nvPr>
            <p:ph type="ctrTitle"/>
          </p:nvPr>
        </p:nvSpPr>
        <p:spPr>
          <a:xfrm>
            <a:off x="-107950" y="2133600"/>
            <a:ext cx="93599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anyone</a:t>
            </a:r>
            <a:endParaRPr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73"/>
          <p:cNvSpPr txBox="1">
            <a:spLocks noGrp="1"/>
          </p:cNvSpPr>
          <p:nvPr>
            <p:ph type="ctrTitle"/>
          </p:nvPr>
        </p:nvSpPr>
        <p:spPr>
          <a:xfrm>
            <a:off x="250825" y="2133600"/>
            <a:ext cx="8351837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over</a:t>
            </a:r>
            <a:endParaRPr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7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</a:t>
            </a:r>
            <a:endParaRPr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75"/>
          <p:cNvSpPr txBox="1">
            <a:spLocks noGrp="1"/>
          </p:cNvSpPr>
          <p:nvPr>
            <p:ph type="ctrTitle"/>
          </p:nvPr>
        </p:nvSpPr>
        <p:spPr>
          <a:xfrm>
            <a:off x="250825" y="2130425"/>
            <a:ext cx="8713787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76"/>
          <p:cNvSpPr txBox="1">
            <a:spLocks noGrp="1"/>
          </p:cNvSpPr>
          <p:nvPr>
            <p:ph type="ctrTitle"/>
          </p:nvPr>
        </p:nvSpPr>
        <p:spPr>
          <a:xfrm>
            <a:off x="179387" y="2130425"/>
            <a:ext cx="8785225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0"/>
              <a:buFont typeface="Comic Sans MS"/>
              <a:buNone/>
            </a:pPr>
            <a:r>
              <a:rPr lang="en-US" sz="23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school</a:t>
            </a:r>
            <a:endParaRPr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77"/>
          <p:cNvSpPr txBox="1">
            <a:spLocks noGrp="1"/>
          </p:cNvSpPr>
          <p:nvPr>
            <p:ph type="ctrTitle"/>
          </p:nvPr>
        </p:nvSpPr>
        <p:spPr>
          <a:xfrm>
            <a:off x="179387" y="2130425"/>
            <a:ext cx="8785225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0"/>
              <a:buFont typeface="Comic Sans MS"/>
              <a:buNone/>
            </a:pPr>
            <a:r>
              <a:rPr lang="en-US" sz="18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through</a:t>
            </a:r>
            <a:endParaRPr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78"/>
          <p:cNvSpPr txBox="1">
            <a:spLocks noGrp="1"/>
          </p:cNvSpPr>
          <p:nvPr>
            <p:ph type="ctrTitle"/>
          </p:nvPr>
        </p:nvSpPr>
        <p:spPr>
          <a:xfrm>
            <a:off x="468312" y="2133600"/>
            <a:ext cx="8277225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once</a:t>
            </a:r>
            <a:endParaRPr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79"/>
          <p:cNvSpPr txBox="1">
            <a:spLocks noGrp="1"/>
          </p:cNvSpPr>
          <p:nvPr>
            <p:ph type="ctrTitle"/>
          </p:nvPr>
        </p:nvSpPr>
        <p:spPr>
          <a:xfrm>
            <a:off x="179387" y="2130425"/>
            <a:ext cx="885666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here</a:t>
            </a:r>
            <a:endParaRPr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80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son</a:t>
            </a:r>
            <a:endParaRPr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81"/>
          <p:cNvSpPr txBox="1">
            <a:spLocks noGrp="1"/>
          </p:cNvSpPr>
          <p:nvPr>
            <p:ph type="ctrTitle"/>
          </p:nvPr>
        </p:nvSpPr>
        <p:spPr>
          <a:xfrm>
            <a:off x="0" y="2133600"/>
            <a:ext cx="9217025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0"/>
              <a:buFont typeface="Comic Sans MS"/>
              <a:buNone/>
            </a:pPr>
            <a:r>
              <a:rPr lang="en-US" sz="25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you’re</a:t>
            </a:r>
            <a:endParaRPr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82"/>
          <p:cNvSpPr txBox="1">
            <a:spLocks noGrp="1"/>
          </p:cNvSpPr>
          <p:nvPr>
            <p:ph type="ctrTitle"/>
          </p:nvPr>
        </p:nvSpPr>
        <p:spPr>
          <a:xfrm>
            <a:off x="250825" y="2130425"/>
            <a:ext cx="8713787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here</a:t>
            </a:r>
            <a:endParaRPr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8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why</a:t>
            </a:r>
            <a:endParaRPr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84"/>
          <p:cNvSpPr txBox="1">
            <a:spLocks noGrp="1"/>
          </p:cNvSpPr>
          <p:nvPr>
            <p:ph type="ctrTitle"/>
          </p:nvPr>
        </p:nvSpPr>
        <p:spPr>
          <a:xfrm>
            <a:off x="179387" y="2130425"/>
            <a:ext cx="8785225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0"/>
              <a:buFont typeface="Comic Sans MS"/>
              <a:buNone/>
            </a:pPr>
            <a:r>
              <a:rPr lang="en-US" sz="18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brother</a:t>
            </a:r>
            <a:endParaRPr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85"/>
          <p:cNvSpPr txBox="1">
            <a:spLocks noGrp="1"/>
          </p:cNvSpPr>
          <p:nvPr>
            <p:ph type="ctrTitle"/>
          </p:nvPr>
        </p:nvSpPr>
        <p:spPr>
          <a:xfrm>
            <a:off x="-180975" y="2133600"/>
            <a:ext cx="9324975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were</a:t>
            </a:r>
            <a:endParaRPr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86"/>
          <p:cNvSpPr txBox="1">
            <a:spLocks noGrp="1"/>
          </p:cNvSpPr>
          <p:nvPr>
            <p:ph type="ctrTitle"/>
          </p:nvPr>
        </p:nvSpPr>
        <p:spPr>
          <a:xfrm>
            <a:off x="107950" y="2130425"/>
            <a:ext cx="89281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omic Sans MS"/>
              <a:buNone/>
            </a:pPr>
            <a:r>
              <a:rPr lang="en-US" sz="2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humans</a:t>
            </a:r>
            <a:endParaRPr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87"/>
          <p:cNvSpPr txBox="1">
            <a:spLocks noGrp="1"/>
          </p:cNvSpPr>
          <p:nvPr>
            <p:ph type="ctrTitle"/>
          </p:nvPr>
        </p:nvSpPr>
        <p:spPr>
          <a:xfrm>
            <a:off x="0" y="2130425"/>
            <a:ext cx="896461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0"/>
              <a:buFont typeface="Comic Sans MS"/>
              <a:buNone/>
            </a:pPr>
            <a:r>
              <a:rPr lang="en-US" sz="25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whole</a:t>
            </a:r>
            <a:endParaRPr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88"/>
          <p:cNvSpPr txBox="1">
            <a:spLocks noGrp="1"/>
          </p:cNvSpPr>
          <p:nvPr>
            <p:ph type="ctrTitle"/>
          </p:nvPr>
        </p:nvSpPr>
        <p:spPr>
          <a:xfrm>
            <a:off x="179387" y="2130425"/>
            <a:ext cx="907256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</a:t>
            </a:r>
            <a:endParaRPr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89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was</a:t>
            </a:r>
            <a:endParaRPr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90"/>
          <p:cNvSpPr txBox="1">
            <a:spLocks noGrp="1"/>
          </p:cNvSpPr>
          <p:nvPr>
            <p:ph type="ctrTitle"/>
          </p:nvPr>
        </p:nvSpPr>
        <p:spPr>
          <a:xfrm>
            <a:off x="250825" y="2133600"/>
            <a:ext cx="84582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0"/>
              <a:buFont typeface="Comic Sans MS"/>
              <a:buNone/>
            </a:pPr>
            <a:r>
              <a:rPr lang="en-US" sz="27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small</a:t>
            </a:r>
            <a:endParaRPr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91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tall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</Words>
  <Application>Microsoft Office PowerPoint</Application>
  <PresentationFormat>On-screen Show (4:3)</PresentationFormat>
  <Paragraphs>79</Paragraphs>
  <Slides>79</Slides>
  <Notes>79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79</vt:i4>
      </vt:variant>
    </vt:vector>
  </HeadingPairs>
  <TitlesOfParts>
    <vt:vector size="83" baseType="lpstr">
      <vt:lpstr>Arial</vt:lpstr>
      <vt:lpstr>Calibri</vt:lpstr>
      <vt:lpstr>Comic Sans MS</vt:lpstr>
      <vt:lpstr>Office Theme</vt:lpstr>
      <vt:lpstr>PowerPoint Presentation</vt:lpstr>
      <vt:lpstr>I</vt:lpstr>
      <vt:lpstr>of</vt:lpstr>
      <vt:lpstr>my</vt:lpstr>
      <vt:lpstr>to</vt:lpstr>
      <vt:lpstr>the</vt:lpstr>
      <vt:lpstr>no</vt:lpstr>
      <vt:lpstr>PowerPoint Presentation</vt:lpstr>
      <vt:lpstr>the</vt:lpstr>
      <vt:lpstr>your</vt:lpstr>
      <vt:lpstr>said</vt:lpstr>
      <vt:lpstr>you</vt:lpstr>
      <vt:lpstr>my</vt:lpstr>
      <vt:lpstr>I</vt:lpstr>
      <vt:lpstr>he</vt:lpstr>
      <vt:lpstr>are</vt:lpstr>
      <vt:lpstr>of</vt:lpstr>
      <vt:lpstr>no</vt:lpstr>
      <vt:lpstr>PowerPoint Presentation</vt:lpstr>
      <vt:lpstr>all</vt:lpstr>
      <vt:lpstr>my</vt:lpstr>
      <vt:lpstr>the</vt:lpstr>
      <vt:lpstr>like</vt:lpstr>
      <vt:lpstr>I’ve</vt:lpstr>
      <vt:lpstr>want</vt:lpstr>
      <vt:lpstr>you</vt:lpstr>
      <vt:lpstr>call</vt:lpstr>
      <vt:lpstr>we</vt:lpstr>
      <vt:lpstr>be</vt:lpstr>
      <vt:lpstr>no</vt:lpstr>
      <vt:lpstr>her</vt:lpstr>
      <vt:lpstr>are</vt:lpstr>
      <vt:lpstr>of</vt:lpstr>
      <vt:lpstr>me</vt:lpstr>
      <vt:lpstr>said</vt:lpstr>
      <vt:lpstr>he</vt:lpstr>
      <vt:lpstr>she</vt:lpstr>
      <vt:lpstr>to</vt:lpstr>
      <vt:lpstr>washing</vt:lpstr>
      <vt:lpstr>some</vt:lpstr>
      <vt:lpstr>be</vt:lpstr>
      <vt:lpstr>there</vt:lpstr>
      <vt:lpstr>so</vt:lpstr>
      <vt:lpstr>PowerPoint Presentation</vt:lpstr>
      <vt:lpstr>any</vt:lpstr>
      <vt:lpstr>other</vt:lpstr>
      <vt:lpstr>two</vt:lpstr>
      <vt:lpstr>one</vt:lpstr>
      <vt:lpstr>all</vt:lpstr>
      <vt:lpstr>her</vt:lpstr>
      <vt:lpstr>there</vt:lpstr>
      <vt:lpstr>said</vt:lpstr>
      <vt:lpstr>could</vt:lpstr>
      <vt:lpstr>they</vt:lpstr>
      <vt:lpstr>would</vt:lpstr>
      <vt:lpstr>want</vt:lpstr>
      <vt:lpstr>their</vt:lpstr>
      <vt:lpstr>watch</vt:lpstr>
      <vt:lpstr>some</vt:lpstr>
      <vt:lpstr>anyone</vt:lpstr>
      <vt:lpstr>over</vt:lpstr>
      <vt:lpstr>who</vt:lpstr>
      <vt:lpstr>does</vt:lpstr>
      <vt:lpstr>school</vt:lpstr>
      <vt:lpstr>through</vt:lpstr>
      <vt:lpstr>once</vt:lpstr>
      <vt:lpstr>here</vt:lpstr>
      <vt:lpstr>son</vt:lpstr>
      <vt:lpstr>you’re</vt:lpstr>
      <vt:lpstr>here</vt:lpstr>
      <vt:lpstr>why</vt:lpstr>
      <vt:lpstr>brother</vt:lpstr>
      <vt:lpstr>were</vt:lpstr>
      <vt:lpstr>humans</vt:lpstr>
      <vt:lpstr>whole</vt:lpstr>
      <vt:lpstr>what</vt:lpstr>
      <vt:lpstr>was</vt:lpstr>
      <vt:lpstr>small</vt:lpstr>
      <vt:lpstr>tall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Crook</dc:creator>
  <cp:lastModifiedBy>Lisa Crook</cp:lastModifiedBy>
  <cp:revision>1</cp:revision>
  <dcterms:modified xsi:type="dcterms:W3CDTF">2020-09-17T07:12:10Z</dcterms:modified>
</cp:coreProperties>
</file>